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18288000" cy="10287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57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599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1" i="0">
                <a:solidFill>
                  <a:srgbClr val="213F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rgbClr val="213F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1" i="0">
                <a:solidFill>
                  <a:srgbClr val="213F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19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1" i="0">
                <a:solidFill>
                  <a:srgbClr val="213F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7683" y="1791582"/>
            <a:ext cx="14612633" cy="60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1" i="0">
                <a:solidFill>
                  <a:srgbClr val="213F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158" y="3007735"/>
            <a:ext cx="16409683" cy="4954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rgbClr val="213F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5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29068" y="1754490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4">
                <a:moveTo>
                  <a:pt x="1474469" y="0"/>
                </a:moveTo>
                <a:lnTo>
                  <a:pt x="29596" y="0"/>
                </a:lnTo>
                <a:lnTo>
                  <a:pt x="7376" y="9784"/>
                </a:lnTo>
                <a:lnTo>
                  <a:pt x="0" y="31394"/>
                </a:lnTo>
                <a:lnTo>
                  <a:pt x="7376" y="52974"/>
                </a:lnTo>
                <a:lnTo>
                  <a:pt x="29596" y="62758"/>
                </a:lnTo>
                <a:lnTo>
                  <a:pt x="1474469" y="62758"/>
                </a:lnTo>
                <a:lnTo>
                  <a:pt x="1496202" y="52974"/>
                </a:lnTo>
                <a:lnTo>
                  <a:pt x="1503425" y="31394"/>
                </a:lnTo>
                <a:lnTo>
                  <a:pt x="1496202" y="9784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29068" y="8665213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5">
                <a:moveTo>
                  <a:pt x="1474469" y="0"/>
                </a:moveTo>
                <a:lnTo>
                  <a:pt x="29596" y="0"/>
                </a:lnTo>
                <a:lnTo>
                  <a:pt x="7376" y="9774"/>
                </a:lnTo>
                <a:lnTo>
                  <a:pt x="0" y="31360"/>
                </a:lnTo>
                <a:lnTo>
                  <a:pt x="7376" y="52958"/>
                </a:lnTo>
                <a:lnTo>
                  <a:pt x="29596" y="62733"/>
                </a:lnTo>
                <a:lnTo>
                  <a:pt x="1474469" y="62733"/>
                </a:lnTo>
                <a:lnTo>
                  <a:pt x="1496202" y="53208"/>
                </a:lnTo>
                <a:lnTo>
                  <a:pt x="1503425" y="31622"/>
                </a:lnTo>
                <a:lnTo>
                  <a:pt x="1496202" y="9905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29068" y="8964299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5">
                <a:moveTo>
                  <a:pt x="1474469" y="0"/>
                </a:moveTo>
                <a:lnTo>
                  <a:pt x="29596" y="0"/>
                </a:lnTo>
                <a:lnTo>
                  <a:pt x="7376" y="9774"/>
                </a:lnTo>
                <a:lnTo>
                  <a:pt x="0" y="31360"/>
                </a:lnTo>
                <a:lnTo>
                  <a:pt x="7376" y="52934"/>
                </a:lnTo>
                <a:lnTo>
                  <a:pt x="29596" y="62733"/>
                </a:lnTo>
                <a:lnTo>
                  <a:pt x="1474469" y="62733"/>
                </a:lnTo>
                <a:lnTo>
                  <a:pt x="1496202" y="52934"/>
                </a:lnTo>
                <a:lnTo>
                  <a:pt x="1503425" y="31360"/>
                </a:lnTo>
                <a:lnTo>
                  <a:pt x="1496202" y="9774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29068" y="9562469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5">
                <a:moveTo>
                  <a:pt x="1474469" y="0"/>
                </a:moveTo>
                <a:lnTo>
                  <a:pt x="29596" y="0"/>
                </a:lnTo>
                <a:lnTo>
                  <a:pt x="7376" y="9787"/>
                </a:lnTo>
                <a:lnTo>
                  <a:pt x="0" y="31336"/>
                </a:lnTo>
                <a:lnTo>
                  <a:pt x="7376" y="52888"/>
                </a:lnTo>
                <a:lnTo>
                  <a:pt x="29596" y="62697"/>
                </a:lnTo>
                <a:lnTo>
                  <a:pt x="1474469" y="62697"/>
                </a:lnTo>
                <a:lnTo>
                  <a:pt x="1496202" y="53196"/>
                </a:lnTo>
                <a:lnTo>
                  <a:pt x="1503425" y="31622"/>
                </a:lnTo>
                <a:lnTo>
                  <a:pt x="1496202" y="9893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29068" y="9862184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5">
                <a:moveTo>
                  <a:pt x="1474469" y="0"/>
                </a:moveTo>
                <a:lnTo>
                  <a:pt x="29596" y="0"/>
                </a:lnTo>
                <a:lnTo>
                  <a:pt x="7376" y="9787"/>
                </a:lnTo>
                <a:lnTo>
                  <a:pt x="0" y="31348"/>
                </a:lnTo>
                <a:lnTo>
                  <a:pt x="7376" y="52898"/>
                </a:lnTo>
                <a:lnTo>
                  <a:pt x="29596" y="62697"/>
                </a:lnTo>
                <a:lnTo>
                  <a:pt x="1474469" y="62697"/>
                </a:lnTo>
                <a:lnTo>
                  <a:pt x="1496202" y="52898"/>
                </a:lnTo>
                <a:lnTo>
                  <a:pt x="1503425" y="31348"/>
                </a:lnTo>
                <a:lnTo>
                  <a:pt x="1496202" y="9787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29068" y="10161269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5">
                <a:moveTo>
                  <a:pt x="1474469" y="0"/>
                </a:moveTo>
                <a:lnTo>
                  <a:pt x="29596" y="0"/>
                </a:lnTo>
                <a:lnTo>
                  <a:pt x="7376" y="9798"/>
                </a:lnTo>
                <a:lnTo>
                  <a:pt x="0" y="31349"/>
                </a:lnTo>
                <a:lnTo>
                  <a:pt x="7376" y="52899"/>
                </a:lnTo>
                <a:lnTo>
                  <a:pt x="29596" y="62698"/>
                </a:lnTo>
                <a:lnTo>
                  <a:pt x="1474469" y="62698"/>
                </a:lnTo>
                <a:lnTo>
                  <a:pt x="1496202" y="52899"/>
                </a:lnTo>
                <a:lnTo>
                  <a:pt x="1503425" y="31349"/>
                </a:lnTo>
                <a:lnTo>
                  <a:pt x="1496202" y="9798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03169" y="2028564"/>
            <a:ext cx="9839960" cy="1283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sz="4950" b="1" spc="730" dirty="0">
                <a:solidFill>
                  <a:srgbClr val="213F3B"/>
                </a:solidFill>
                <a:latin typeface="Calibri"/>
                <a:cs typeface="Calibri"/>
              </a:rPr>
              <a:t>ADVANCED</a:t>
            </a:r>
            <a:r>
              <a:rPr sz="4950" b="1" spc="-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4950" b="1" spc="630" dirty="0">
                <a:solidFill>
                  <a:srgbClr val="213F3B"/>
                </a:solidFill>
                <a:latin typeface="Calibri"/>
                <a:cs typeface="Calibri"/>
              </a:rPr>
              <a:t>OBJEC</a:t>
            </a:r>
            <a:r>
              <a:rPr sz="4950" b="1" spc="610" dirty="0">
                <a:solidFill>
                  <a:srgbClr val="213F3B"/>
                </a:solidFill>
                <a:latin typeface="Calibri"/>
                <a:cs typeface="Calibri"/>
              </a:rPr>
              <a:t>T</a:t>
            </a:r>
            <a:r>
              <a:rPr sz="4950" b="1" spc="6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4950" b="1" spc="650" dirty="0">
                <a:solidFill>
                  <a:srgbClr val="213F3B"/>
                </a:solidFill>
                <a:latin typeface="Calibri"/>
                <a:cs typeface="Calibri"/>
              </a:rPr>
              <a:t>ORIEN</a:t>
            </a:r>
            <a:r>
              <a:rPr sz="4950" b="1" spc="600" dirty="0">
                <a:solidFill>
                  <a:srgbClr val="213F3B"/>
                </a:solidFill>
                <a:latin typeface="Calibri"/>
                <a:cs typeface="Calibri"/>
              </a:rPr>
              <a:t>T</a:t>
            </a:r>
            <a:r>
              <a:rPr sz="4950" b="1" spc="690" dirty="0">
                <a:solidFill>
                  <a:srgbClr val="213F3B"/>
                </a:solidFill>
                <a:latin typeface="Calibri"/>
                <a:cs typeface="Calibri"/>
              </a:rPr>
              <a:t>ED</a:t>
            </a:r>
            <a:r>
              <a:rPr sz="4950" b="1" spc="30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4950" b="1" spc="575" dirty="0">
                <a:solidFill>
                  <a:srgbClr val="213F3B"/>
                </a:solidFill>
                <a:latin typeface="Calibri"/>
                <a:cs typeface="Calibri"/>
              </a:rPr>
              <a:t>PRO</a:t>
            </a:r>
            <a:r>
              <a:rPr sz="4950" b="1" spc="610" dirty="0">
                <a:solidFill>
                  <a:srgbClr val="213F3B"/>
                </a:solidFill>
                <a:latin typeface="Calibri"/>
                <a:cs typeface="Calibri"/>
              </a:rPr>
              <a:t>G</a:t>
            </a:r>
            <a:r>
              <a:rPr sz="4950" b="1" spc="630" dirty="0">
                <a:solidFill>
                  <a:srgbClr val="213F3B"/>
                </a:solidFill>
                <a:latin typeface="Calibri"/>
                <a:cs typeface="Calibri"/>
              </a:rPr>
              <a:t>RAMMING</a:t>
            </a:r>
            <a:r>
              <a:rPr sz="4950" b="1" spc="9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4950" b="1" spc="560" dirty="0">
                <a:solidFill>
                  <a:srgbClr val="213F3B"/>
                </a:solidFill>
                <a:latin typeface="Calibri"/>
                <a:cs typeface="Calibri"/>
              </a:rPr>
              <a:t>LABOR</a:t>
            </a:r>
            <a:r>
              <a:rPr sz="4950" b="1" spc="570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4950" b="1" spc="550" dirty="0">
                <a:solidFill>
                  <a:srgbClr val="213F3B"/>
                </a:solidFill>
                <a:latin typeface="Calibri"/>
                <a:cs typeface="Calibri"/>
              </a:rPr>
              <a:t>TORY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7024" y="3997573"/>
            <a:ext cx="3851910" cy="2485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5099"/>
              </a:lnSpc>
            </a:pPr>
            <a:r>
              <a:rPr sz="3500" b="1" spc="254" dirty="0">
                <a:solidFill>
                  <a:srgbClr val="213F3B"/>
                </a:solidFill>
                <a:latin typeface="Calibri"/>
                <a:cs typeface="Calibri"/>
              </a:rPr>
              <a:t>Co</a:t>
            </a:r>
            <a:r>
              <a:rPr sz="3500" b="1" spc="270" dirty="0">
                <a:solidFill>
                  <a:srgbClr val="213F3B"/>
                </a:solidFill>
                <a:latin typeface="Calibri"/>
                <a:cs typeface="Calibri"/>
              </a:rPr>
              <a:t>u</a:t>
            </a:r>
            <a:r>
              <a:rPr sz="3500" b="1" spc="175" dirty="0">
                <a:solidFill>
                  <a:srgbClr val="213F3B"/>
                </a:solidFill>
                <a:latin typeface="Calibri"/>
                <a:cs typeface="Calibri"/>
              </a:rPr>
              <a:t>rs</a:t>
            </a:r>
            <a:r>
              <a:rPr sz="3500" b="1" spc="245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3500" b="1" spc="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3500" b="1" spc="265" dirty="0">
                <a:solidFill>
                  <a:srgbClr val="213F3B"/>
                </a:solidFill>
                <a:latin typeface="Calibri"/>
                <a:cs typeface="Calibri"/>
              </a:rPr>
              <a:t>C</a:t>
            </a:r>
            <a:r>
              <a:rPr sz="3500" b="1" spc="225" dirty="0">
                <a:solidFill>
                  <a:srgbClr val="213F3B"/>
                </a:solidFill>
                <a:latin typeface="Calibri"/>
                <a:cs typeface="Calibri"/>
              </a:rPr>
              <a:t>ode:</a:t>
            </a:r>
            <a:r>
              <a:rPr sz="3500" b="1" spc="2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3500" b="1" spc="240" dirty="0">
                <a:solidFill>
                  <a:srgbClr val="213F3B"/>
                </a:solidFill>
                <a:latin typeface="Calibri"/>
                <a:cs typeface="Calibri"/>
              </a:rPr>
              <a:t>CS</a:t>
            </a:r>
            <a:r>
              <a:rPr sz="3500" b="1" spc="245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3500" b="1" spc="150" dirty="0">
                <a:solidFill>
                  <a:srgbClr val="213F3B"/>
                </a:solidFill>
                <a:latin typeface="Calibri"/>
                <a:cs typeface="Calibri"/>
              </a:rPr>
              <a:t>-</a:t>
            </a:r>
            <a:r>
              <a:rPr sz="3500" b="1" spc="12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3500" b="1" spc="140" dirty="0">
                <a:solidFill>
                  <a:srgbClr val="213F3B"/>
                </a:solidFill>
                <a:latin typeface="Calibri"/>
                <a:cs typeface="Calibri"/>
              </a:rPr>
              <a:t>21</a:t>
            </a:r>
            <a:r>
              <a:rPr sz="3500" b="1" spc="125" dirty="0">
                <a:solidFill>
                  <a:srgbClr val="213F3B"/>
                </a:solidFill>
                <a:latin typeface="Calibri"/>
                <a:cs typeface="Calibri"/>
              </a:rPr>
              <a:t>1</a:t>
            </a:r>
            <a:r>
              <a:rPr sz="3500" b="1" spc="155" dirty="0">
                <a:solidFill>
                  <a:srgbClr val="213F3B"/>
                </a:solidFill>
                <a:latin typeface="Calibri"/>
                <a:cs typeface="Calibri"/>
              </a:rPr>
              <a:t>8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3500" b="1" spc="130" dirty="0">
                <a:solidFill>
                  <a:srgbClr val="213F3B"/>
                </a:solidFill>
                <a:latin typeface="Calibri"/>
                <a:cs typeface="Calibri"/>
              </a:rPr>
              <a:t>Sectio</a:t>
            </a:r>
            <a:r>
              <a:rPr sz="3500" b="1" spc="175" dirty="0">
                <a:solidFill>
                  <a:srgbClr val="213F3B"/>
                </a:solidFill>
                <a:latin typeface="Calibri"/>
                <a:cs typeface="Calibri"/>
              </a:rPr>
              <a:t>n</a:t>
            </a:r>
            <a:r>
              <a:rPr sz="3500" b="1" spc="85" dirty="0">
                <a:solidFill>
                  <a:srgbClr val="213F3B"/>
                </a:solidFill>
                <a:latin typeface="Calibri"/>
                <a:cs typeface="Calibri"/>
              </a:rPr>
              <a:t>:</a:t>
            </a:r>
            <a:r>
              <a:rPr sz="3500" b="1" spc="2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3500" b="1" spc="310" dirty="0">
                <a:solidFill>
                  <a:srgbClr val="213F3B"/>
                </a:solidFill>
                <a:latin typeface="Calibri"/>
                <a:cs typeface="Calibri"/>
              </a:rPr>
              <a:t>G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3500" b="1" spc="240" dirty="0">
                <a:solidFill>
                  <a:srgbClr val="213F3B"/>
                </a:solidFill>
                <a:latin typeface="Calibri"/>
                <a:cs typeface="Calibri"/>
              </a:rPr>
              <a:t>Dept</a:t>
            </a:r>
            <a:r>
              <a:rPr sz="3500" b="1" spc="130" dirty="0">
                <a:solidFill>
                  <a:srgbClr val="213F3B"/>
                </a:solidFill>
                <a:latin typeface="Calibri"/>
                <a:cs typeface="Calibri"/>
              </a:rPr>
              <a:t>.</a:t>
            </a:r>
            <a:r>
              <a:rPr sz="3500" b="1" spc="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3500" b="1" spc="204" dirty="0">
                <a:solidFill>
                  <a:srgbClr val="213F3B"/>
                </a:solidFill>
                <a:latin typeface="Calibri"/>
                <a:cs typeface="Calibri"/>
              </a:rPr>
              <a:t>of</a:t>
            </a:r>
            <a:r>
              <a:rPr sz="3500" b="1" spc="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3500" b="1" spc="240" dirty="0">
                <a:solidFill>
                  <a:srgbClr val="213F3B"/>
                </a:solidFill>
                <a:latin typeface="Calibri"/>
                <a:cs typeface="Calibri"/>
              </a:rPr>
              <a:t>CS</a:t>
            </a:r>
            <a:r>
              <a:rPr sz="3500" b="1" spc="250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3500" b="1" spc="125" dirty="0">
                <a:solidFill>
                  <a:srgbClr val="213F3B"/>
                </a:solidFill>
                <a:latin typeface="Calibri"/>
                <a:cs typeface="Calibri"/>
              </a:rPr>
              <a:t>,</a:t>
            </a:r>
            <a:r>
              <a:rPr sz="3500" b="1" spc="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3500" b="1" spc="300" dirty="0">
                <a:solidFill>
                  <a:srgbClr val="213F3B"/>
                </a:solidFill>
                <a:latin typeface="Calibri"/>
                <a:cs typeface="Calibri"/>
              </a:rPr>
              <a:t>U</a:t>
            </a:r>
            <a:r>
              <a:rPr sz="3500" b="1" spc="100" dirty="0">
                <a:solidFill>
                  <a:srgbClr val="213F3B"/>
                </a:solidFill>
                <a:latin typeface="Calibri"/>
                <a:cs typeface="Calibri"/>
              </a:rPr>
              <a:t>I</a:t>
            </a:r>
            <a:r>
              <a:rPr sz="3500" b="1" spc="320" dirty="0">
                <a:solidFill>
                  <a:srgbClr val="213F3B"/>
                </a:solidFill>
                <a:latin typeface="Calibri"/>
                <a:cs typeface="Calibri"/>
              </a:rPr>
              <a:t>U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69440" y="6708264"/>
            <a:ext cx="4285615" cy="2453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b="1" spc="235" dirty="0">
                <a:solidFill>
                  <a:srgbClr val="213F3B"/>
                </a:solidFill>
                <a:latin typeface="Calibri"/>
                <a:cs typeface="Calibri"/>
              </a:rPr>
              <a:t>Subm</a:t>
            </a:r>
            <a:r>
              <a:rPr sz="4050" b="1" spc="60" dirty="0">
                <a:solidFill>
                  <a:srgbClr val="213F3B"/>
                </a:solidFill>
                <a:latin typeface="Calibri"/>
                <a:cs typeface="Calibri"/>
              </a:rPr>
              <a:t>i</a:t>
            </a:r>
            <a:r>
              <a:rPr sz="4050" b="1" spc="175" dirty="0">
                <a:solidFill>
                  <a:srgbClr val="213F3B"/>
                </a:solidFill>
                <a:latin typeface="Calibri"/>
                <a:cs typeface="Calibri"/>
              </a:rPr>
              <a:t>tted</a:t>
            </a:r>
            <a:r>
              <a:rPr sz="4050" b="1" spc="49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4050" b="1" spc="175" dirty="0">
                <a:solidFill>
                  <a:srgbClr val="213F3B"/>
                </a:solidFill>
                <a:latin typeface="Calibri"/>
                <a:cs typeface="Calibri"/>
              </a:rPr>
              <a:t>By</a:t>
            </a:r>
            <a:endParaRPr sz="4050">
              <a:latin typeface="Calibri"/>
              <a:cs typeface="Calibri"/>
            </a:endParaRPr>
          </a:p>
          <a:p>
            <a:pPr marL="12700" marR="617855">
              <a:lnSpc>
                <a:spcPct val="125299"/>
              </a:lnSpc>
              <a:spcBef>
                <a:spcPts val="355"/>
              </a:spcBef>
            </a:pPr>
            <a:r>
              <a:rPr sz="2450" b="1" spc="190" dirty="0">
                <a:solidFill>
                  <a:srgbClr val="213F3B"/>
                </a:solidFill>
                <a:latin typeface="Calibri"/>
                <a:cs typeface="Calibri"/>
              </a:rPr>
              <a:t>Md.</a:t>
            </a:r>
            <a:r>
              <a:rPr sz="2450" b="1" spc="-9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55" dirty="0">
                <a:solidFill>
                  <a:srgbClr val="213F3B"/>
                </a:solidFill>
                <a:latin typeface="Calibri"/>
                <a:cs typeface="Calibri"/>
              </a:rPr>
              <a:t>F</a:t>
            </a:r>
            <a:r>
              <a:rPr sz="2450" b="1" spc="170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2450" b="1" spc="180" dirty="0">
                <a:solidFill>
                  <a:srgbClr val="213F3B"/>
                </a:solidFill>
                <a:latin typeface="Calibri"/>
                <a:cs typeface="Calibri"/>
              </a:rPr>
              <a:t>h</a:t>
            </a:r>
            <a:r>
              <a:rPr sz="2450" b="1" spc="85" dirty="0">
                <a:solidFill>
                  <a:srgbClr val="213F3B"/>
                </a:solidFill>
                <a:latin typeface="Calibri"/>
                <a:cs typeface="Calibri"/>
              </a:rPr>
              <a:t>i</a:t>
            </a:r>
            <a:r>
              <a:rPr sz="2450" b="1" spc="275" dirty="0">
                <a:solidFill>
                  <a:srgbClr val="213F3B"/>
                </a:solidFill>
                <a:latin typeface="Calibri"/>
                <a:cs typeface="Calibri"/>
              </a:rPr>
              <a:t>m</a:t>
            </a:r>
            <a:r>
              <a:rPr sz="2450" b="1" spc="-11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65" dirty="0">
                <a:solidFill>
                  <a:srgbClr val="213F3B"/>
                </a:solidFill>
                <a:latin typeface="Calibri"/>
                <a:cs typeface="Calibri"/>
              </a:rPr>
              <a:t>Zaye</a:t>
            </a:r>
            <a:r>
              <a:rPr sz="2450" b="1" spc="180" dirty="0">
                <a:solidFill>
                  <a:srgbClr val="213F3B"/>
                </a:solidFill>
                <a:latin typeface="Calibri"/>
                <a:cs typeface="Calibri"/>
              </a:rPr>
              <a:t>d</a:t>
            </a:r>
            <a:r>
              <a:rPr sz="2450" b="1" spc="-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200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r>
              <a:rPr sz="2450" b="1" spc="155" dirty="0">
                <a:solidFill>
                  <a:srgbClr val="213F3B"/>
                </a:solidFill>
                <a:latin typeface="Calibri"/>
                <a:cs typeface="Calibri"/>
              </a:rPr>
              <a:t>ipon</a:t>
            </a:r>
            <a:r>
              <a:rPr sz="2450" b="1" spc="-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05" dirty="0">
                <a:solidFill>
                  <a:srgbClr val="213F3B"/>
                </a:solidFill>
                <a:latin typeface="Calibri"/>
                <a:cs typeface="Calibri"/>
              </a:rPr>
              <a:t>-</a:t>
            </a:r>
            <a:r>
              <a:rPr sz="2450" b="1" spc="8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60" dirty="0">
                <a:solidFill>
                  <a:srgbClr val="213F3B"/>
                </a:solidFill>
                <a:latin typeface="Calibri"/>
                <a:cs typeface="Calibri"/>
              </a:rPr>
              <a:t>0112420</a:t>
            </a:r>
            <a:r>
              <a:rPr sz="2450" b="1" spc="170" dirty="0">
                <a:solidFill>
                  <a:srgbClr val="213F3B"/>
                </a:solidFill>
                <a:latin typeface="Calibri"/>
                <a:cs typeface="Calibri"/>
              </a:rPr>
              <a:t>2</a:t>
            </a:r>
            <a:r>
              <a:rPr sz="2450" b="1" spc="160" dirty="0">
                <a:solidFill>
                  <a:srgbClr val="213F3B"/>
                </a:solidFill>
                <a:latin typeface="Calibri"/>
                <a:cs typeface="Calibri"/>
              </a:rPr>
              <a:t>96</a:t>
            </a:r>
            <a:endParaRPr sz="2450">
              <a:latin typeface="Calibri"/>
              <a:cs typeface="Calibri"/>
            </a:endParaRPr>
          </a:p>
          <a:p>
            <a:pPr marL="12700" marR="5080">
              <a:lnSpc>
                <a:spcPct val="124500"/>
              </a:lnSpc>
              <a:spcBef>
                <a:spcPts val="95"/>
              </a:spcBef>
            </a:pPr>
            <a:r>
              <a:rPr sz="2450" b="1" spc="175" dirty="0">
                <a:solidFill>
                  <a:srgbClr val="213F3B"/>
                </a:solidFill>
                <a:latin typeface="Calibri"/>
                <a:cs typeface="Calibri"/>
              </a:rPr>
              <a:t>Shah</a:t>
            </a:r>
            <a:r>
              <a:rPr sz="2450" b="1" spc="125" dirty="0">
                <a:solidFill>
                  <a:srgbClr val="213F3B"/>
                </a:solidFill>
                <a:latin typeface="Calibri"/>
                <a:cs typeface="Calibri"/>
              </a:rPr>
              <a:t>riar</a:t>
            </a:r>
            <a:r>
              <a:rPr sz="2450" b="1" spc="2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65" dirty="0">
                <a:solidFill>
                  <a:srgbClr val="213F3B"/>
                </a:solidFill>
                <a:latin typeface="Calibri"/>
                <a:cs typeface="Calibri"/>
              </a:rPr>
              <a:t>k</a:t>
            </a:r>
            <a:r>
              <a:rPr sz="2450" b="1" spc="140" dirty="0">
                <a:solidFill>
                  <a:srgbClr val="213F3B"/>
                </a:solidFill>
                <a:latin typeface="Calibri"/>
                <a:cs typeface="Calibri"/>
              </a:rPr>
              <a:t>azol</a:t>
            </a:r>
            <a:r>
              <a:rPr sz="2450" b="1" spc="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05" dirty="0">
                <a:solidFill>
                  <a:srgbClr val="213F3B"/>
                </a:solidFill>
                <a:latin typeface="Calibri"/>
                <a:cs typeface="Calibri"/>
              </a:rPr>
              <a:t>-</a:t>
            </a:r>
            <a:r>
              <a:rPr sz="2450" b="1" spc="2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75" dirty="0">
                <a:solidFill>
                  <a:srgbClr val="213F3B"/>
                </a:solidFill>
                <a:latin typeface="Calibri"/>
                <a:cs typeface="Calibri"/>
              </a:rPr>
              <a:t>0112310592</a:t>
            </a:r>
            <a:r>
              <a:rPr sz="2450" b="1" spc="9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05" dirty="0">
                <a:solidFill>
                  <a:srgbClr val="213F3B"/>
                </a:solidFill>
                <a:latin typeface="Calibri"/>
                <a:cs typeface="Calibri"/>
              </a:rPr>
              <a:t>J</a:t>
            </a:r>
            <a:r>
              <a:rPr sz="2450" b="1" spc="170" dirty="0">
                <a:solidFill>
                  <a:srgbClr val="213F3B"/>
                </a:solidFill>
                <a:latin typeface="Calibri"/>
                <a:cs typeface="Calibri"/>
              </a:rPr>
              <a:t>ayed</a:t>
            </a:r>
            <a:r>
              <a:rPr sz="2450" b="1" spc="-6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50" dirty="0">
                <a:solidFill>
                  <a:srgbClr val="213F3B"/>
                </a:solidFill>
                <a:latin typeface="Calibri"/>
                <a:cs typeface="Calibri"/>
              </a:rPr>
              <a:t>bin</a:t>
            </a:r>
            <a:r>
              <a:rPr sz="2450" b="1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70" dirty="0">
                <a:solidFill>
                  <a:srgbClr val="213F3B"/>
                </a:solidFill>
                <a:latin typeface="Calibri"/>
                <a:cs typeface="Calibri"/>
              </a:rPr>
              <a:t>kha</a:t>
            </a:r>
            <a:r>
              <a:rPr sz="2450" b="1" spc="90" dirty="0">
                <a:solidFill>
                  <a:srgbClr val="213F3B"/>
                </a:solidFill>
                <a:latin typeface="Calibri"/>
                <a:cs typeface="Calibri"/>
              </a:rPr>
              <a:t>l</a:t>
            </a:r>
            <a:r>
              <a:rPr sz="2450" b="1" spc="130" dirty="0">
                <a:solidFill>
                  <a:srgbClr val="213F3B"/>
                </a:solidFill>
                <a:latin typeface="Calibri"/>
                <a:cs typeface="Calibri"/>
              </a:rPr>
              <a:t>id</a:t>
            </a:r>
            <a:r>
              <a:rPr sz="2450" b="1" spc="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05" dirty="0">
                <a:solidFill>
                  <a:srgbClr val="213F3B"/>
                </a:solidFill>
                <a:latin typeface="Calibri"/>
                <a:cs typeface="Calibri"/>
              </a:rPr>
              <a:t>-</a:t>
            </a:r>
            <a:r>
              <a:rPr sz="2450" b="1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75" dirty="0">
                <a:solidFill>
                  <a:srgbClr val="213F3B"/>
                </a:solidFill>
                <a:latin typeface="Calibri"/>
                <a:cs typeface="Calibri"/>
              </a:rPr>
              <a:t>112230880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20306" y="6557006"/>
            <a:ext cx="3213100" cy="1994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07945" algn="l"/>
              </a:tabLst>
            </a:pPr>
            <a:r>
              <a:rPr sz="3950" b="1" spc="180" dirty="0">
                <a:solidFill>
                  <a:srgbClr val="213F3B"/>
                </a:solidFill>
                <a:latin typeface="Calibri"/>
                <a:cs typeface="Calibri"/>
              </a:rPr>
              <a:t>Sub</a:t>
            </a:r>
            <a:r>
              <a:rPr sz="3950" b="1" spc="195" dirty="0">
                <a:solidFill>
                  <a:srgbClr val="213F3B"/>
                </a:solidFill>
                <a:latin typeface="Calibri"/>
                <a:cs typeface="Calibri"/>
              </a:rPr>
              <a:t>mi</a:t>
            </a:r>
            <a:r>
              <a:rPr sz="3950" b="1" spc="150" dirty="0">
                <a:solidFill>
                  <a:srgbClr val="213F3B"/>
                </a:solidFill>
                <a:latin typeface="Calibri"/>
                <a:cs typeface="Calibri"/>
              </a:rPr>
              <a:t>tted</a:t>
            </a:r>
            <a:r>
              <a:rPr sz="3950" b="1" dirty="0">
                <a:solidFill>
                  <a:srgbClr val="213F3B"/>
                </a:solidFill>
                <a:latin typeface="Times New Roman"/>
                <a:cs typeface="Times New Roman"/>
              </a:rPr>
              <a:t>	</a:t>
            </a:r>
            <a:r>
              <a:rPr sz="3950" b="1" spc="270" dirty="0">
                <a:solidFill>
                  <a:srgbClr val="213F3B"/>
                </a:solidFill>
                <a:latin typeface="Calibri"/>
                <a:cs typeface="Calibri"/>
              </a:rPr>
              <a:t>To</a:t>
            </a:r>
            <a:endParaRPr sz="3950">
              <a:latin typeface="Calibri"/>
              <a:cs typeface="Calibri"/>
            </a:endParaRPr>
          </a:p>
          <a:p>
            <a:pPr marL="12700" marR="686435">
              <a:lnSpc>
                <a:spcPct val="127299"/>
              </a:lnSpc>
              <a:spcBef>
                <a:spcPts val="315"/>
              </a:spcBef>
            </a:pPr>
            <a:r>
              <a:rPr sz="2450" b="1" spc="190" dirty="0">
                <a:solidFill>
                  <a:srgbClr val="213F3B"/>
                </a:solidFill>
                <a:latin typeface="Calibri"/>
                <a:cs typeface="Calibri"/>
              </a:rPr>
              <a:t>M</a:t>
            </a:r>
            <a:r>
              <a:rPr sz="2450" b="1" spc="85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r>
              <a:rPr sz="2450" b="1" spc="55" dirty="0">
                <a:solidFill>
                  <a:srgbClr val="213F3B"/>
                </a:solidFill>
                <a:latin typeface="Calibri"/>
                <a:cs typeface="Calibri"/>
              </a:rPr>
              <a:t>.</a:t>
            </a:r>
            <a:r>
              <a:rPr sz="2450" b="1" spc="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00" dirty="0">
                <a:solidFill>
                  <a:srgbClr val="213F3B"/>
                </a:solidFill>
                <a:latin typeface="Calibri"/>
                <a:cs typeface="Calibri"/>
              </a:rPr>
              <a:t>T</a:t>
            </a:r>
            <a:r>
              <a:rPr sz="2450" b="1" spc="125" dirty="0">
                <a:solidFill>
                  <a:srgbClr val="213F3B"/>
                </a:solidFill>
                <a:latin typeface="Calibri"/>
                <a:cs typeface="Calibri"/>
              </a:rPr>
              <a:t>on</a:t>
            </a:r>
            <a:r>
              <a:rPr sz="2450" b="1" spc="180" dirty="0">
                <a:solidFill>
                  <a:srgbClr val="213F3B"/>
                </a:solidFill>
                <a:latin typeface="Calibri"/>
                <a:cs typeface="Calibri"/>
              </a:rPr>
              <a:t>m</a:t>
            </a:r>
            <a:r>
              <a:rPr sz="2450" b="1" spc="95" dirty="0">
                <a:solidFill>
                  <a:srgbClr val="213F3B"/>
                </a:solidFill>
                <a:latin typeface="Calibri"/>
                <a:cs typeface="Calibri"/>
              </a:rPr>
              <a:t>oy</a:t>
            </a:r>
            <a:r>
              <a:rPr sz="2450" b="1" spc="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10" dirty="0">
                <a:solidFill>
                  <a:srgbClr val="213F3B"/>
                </a:solidFill>
                <a:latin typeface="Calibri"/>
                <a:cs typeface="Calibri"/>
              </a:rPr>
              <a:t>S</a:t>
            </a:r>
            <a:r>
              <a:rPr sz="2450" b="1" spc="105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2450" b="1" spc="125" dirty="0">
                <a:solidFill>
                  <a:srgbClr val="213F3B"/>
                </a:solidFill>
                <a:latin typeface="Calibri"/>
                <a:cs typeface="Calibri"/>
              </a:rPr>
              <a:t>h</a:t>
            </a:r>
            <a:r>
              <a:rPr sz="2450" b="1" spc="105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2450" b="1" spc="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00" dirty="0">
                <a:solidFill>
                  <a:srgbClr val="213F3B"/>
                </a:solidFill>
                <a:latin typeface="Calibri"/>
                <a:cs typeface="Calibri"/>
              </a:rPr>
              <a:t>Le</a:t>
            </a:r>
            <a:r>
              <a:rPr sz="2450" b="1" spc="70" dirty="0">
                <a:solidFill>
                  <a:srgbClr val="213F3B"/>
                </a:solidFill>
                <a:latin typeface="Calibri"/>
                <a:cs typeface="Calibri"/>
              </a:rPr>
              <a:t>ct</a:t>
            </a:r>
            <a:r>
              <a:rPr sz="2450" b="1" spc="95" dirty="0">
                <a:solidFill>
                  <a:srgbClr val="213F3B"/>
                </a:solidFill>
                <a:latin typeface="Calibri"/>
                <a:cs typeface="Calibri"/>
              </a:rPr>
              <a:t>ure</a:t>
            </a:r>
            <a:r>
              <a:rPr sz="2450" b="1" spc="75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450" b="1" spc="210" dirty="0">
                <a:solidFill>
                  <a:srgbClr val="213F3B"/>
                </a:solidFill>
                <a:latin typeface="Calibri"/>
                <a:cs typeface="Calibri"/>
              </a:rPr>
              <a:t>D</a:t>
            </a:r>
            <a:r>
              <a:rPr sz="2450" b="1" spc="175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2450" b="1" spc="130" dirty="0">
                <a:solidFill>
                  <a:srgbClr val="213F3B"/>
                </a:solidFill>
                <a:latin typeface="Calibri"/>
                <a:cs typeface="Calibri"/>
              </a:rPr>
              <a:t>pt.</a:t>
            </a:r>
            <a:r>
              <a:rPr sz="2450" b="1" spc="1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45" dirty="0">
                <a:solidFill>
                  <a:srgbClr val="213F3B"/>
                </a:solidFill>
                <a:latin typeface="Calibri"/>
                <a:cs typeface="Calibri"/>
              </a:rPr>
              <a:t>of</a:t>
            </a:r>
            <a:r>
              <a:rPr sz="2450" b="1" spc="9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90" dirty="0">
                <a:solidFill>
                  <a:srgbClr val="213F3B"/>
                </a:solidFill>
                <a:latin typeface="Calibri"/>
                <a:cs typeface="Calibri"/>
              </a:rPr>
              <a:t>C</a:t>
            </a:r>
            <a:r>
              <a:rPr sz="2450" b="1" spc="135" dirty="0">
                <a:solidFill>
                  <a:srgbClr val="213F3B"/>
                </a:solidFill>
                <a:latin typeface="Calibri"/>
                <a:cs typeface="Calibri"/>
              </a:rPr>
              <a:t>SE,</a:t>
            </a:r>
            <a:r>
              <a:rPr sz="2450" b="1" spc="1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450" b="1" spc="195" dirty="0">
                <a:solidFill>
                  <a:srgbClr val="213F3B"/>
                </a:solidFill>
                <a:latin typeface="Calibri"/>
                <a:cs typeface="Calibri"/>
              </a:rPr>
              <a:t>U</a:t>
            </a:r>
            <a:r>
              <a:rPr sz="2450" b="1" spc="60" dirty="0">
                <a:solidFill>
                  <a:srgbClr val="213F3B"/>
                </a:solidFill>
                <a:latin typeface="Calibri"/>
                <a:cs typeface="Calibri"/>
              </a:rPr>
              <a:t>I</a:t>
            </a:r>
            <a:r>
              <a:rPr sz="2450" b="1" spc="220" dirty="0">
                <a:solidFill>
                  <a:srgbClr val="213F3B"/>
                </a:solidFill>
                <a:latin typeface="Calibri"/>
                <a:cs typeface="Calibri"/>
              </a:rPr>
              <a:t>U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93770" y="116189"/>
            <a:ext cx="7386949" cy="1474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727819" y="45080"/>
            <a:ext cx="60960" cy="1558290"/>
          </a:xfrm>
          <a:custGeom>
            <a:avLst/>
            <a:gdLst/>
            <a:ahLst/>
            <a:cxnLst/>
            <a:rect l="l" t="t" r="r" b="b"/>
            <a:pathLst>
              <a:path w="60959" h="1558290">
                <a:moveTo>
                  <a:pt x="30205" y="0"/>
                </a:moveTo>
                <a:lnTo>
                  <a:pt x="9387" y="7619"/>
                </a:lnTo>
                <a:lnTo>
                  <a:pt x="0" y="30601"/>
                </a:lnTo>
                <a:lnTo>
                  <a:pt x="0" y="1527566"/>
                </a:lnTo>
                <a:lnTo>
                  <a:pt x="9143" y="1550548"/>
                </a:lnTo>
                <a:lnTo>
                  <a:pt x="29961" y="1558168"/>
                </a:lnTo>
                <a:lnTo>
                  <a:pt x="50901" y="1550548"/>
                </a:lnTo>
                <a:lnTo>
                  <a:pt x="60563" y="1527566"/>
                </a:lnTo>
                <a:lnTo>
                  <a:pt x="60563" y="30601"/>
                </a:lnTo>
                <a:lnTo>
                  <a:pt x="51053" y="7619"/>
                </a:lnTo>
                <a:lnTo>
                  <a:pt x="30205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16739" y="45080"/>
            <a:ext cx="60960" cy="1558290"/>
          </a:xfrm>
          <a:custGeom>
            <a:avLst/>
            <a:gdLst/>
            <a:ahLst/>
            <a:cxnLst/>
            <a:rect l="l" t="t" r="r" b="b"/>
            <a:pathLst>
              <a:path w="60959" h="1558290">
                <a:moveTo>
                  <a:pt x="30205" y="0"/>
                </a:moveTo>
                <a:lnTo>
                  <a:pt x="9387" y="7619"/>
                </a:lnTo>
                <a:lnTo>
                  <a:pt x="0" y="30601"/>
                </a:lnTo>
                <a:lnTo>
                  <a:pt x="0" y="1527566"/>
                </a:lnTo>
                <a:lnTo>
                  <a:pt x="9387" y="1550548"/>
                </a:lnTo>
                <a:lnTo>
                  <a:pt x="30205" y="1558168"/>
                </a:lnTo>
                <a:lnTo>
                  <a:pt x="51053" y="1550548"/>
                </a:lnTo>
                <a:lnTo>
                  <a:pt x="60563" y="1527566"/>
                </a:lnTo>
                <a:lnTo>
                  <a:pt x="60563" y="30601"/>
                </a:lnTo>
                <a:lnTo>
                  <a:pt x="51053" y="7619"/>
                </a:lnTo>
                <a:lnTo>
                  <a:pt x="30205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05659" y="45080"/>
            <a:ext cx="60960" cy="1558290"/>
          </a:xfrm>
          <a:custGeom>
            <a:avLst/>
            <a:gdLst/>
            <a:ahLst/>
            <a:cxnLst/>
            <a:rect l="l" t="t" r="r" b="b"/>
            <a:pathLst>
              <a:path w="60959" h="1558290">
                <a:moveTo>
                  <a:pt x="30236" y="0"/>
                </a:moveTo>
                <a:lnTo>
                  <a:pt x="9387" y="7619"/>
                </a:lnTo>
                <a:lnTo>
                  <a:pt x="0" y="30601"/>
                </a:lnTo>
                <a:lnTo>
                  <a:pt x="0" y="1527566"/>
                </a:lnTo>
                <a:lnTo>
                  <a:pt x="9143" y="1550548"/>
                </a:lnTo>
                <a:lnTo>
                  <a:pt x="29961" y="1558168"/>
                </a:lnTo>
                <a:lnTo>
                  <a:pt x="50932" y="1550548"/>
                </a:lnTo>
                <a:lnTo>
                  <a:pt x="60563" y="1527566"/>
                </a:lnTo>
                <a:lnTo>
                  <a:pt x="60563" y="30601"/>
                </a:lnTo>
                <a:lnTo>
                  <a:pt x="51053" y="7619"/>
                </a:lnTo>
                <a:lnTo>
                  <a:pt x="30236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95219" y="45080"/>
            <a:ext cx="60960" cy="1558290"/>
          </a:xfrm>
          <a:custGeom>
            <a:avLst/>
            <a:gdLst/>
            <a:ahLst/>
            <a:cxnLst/>
            <a:rect l="l" t="t" r="r" b="b"/>
            <a:pathLst>
              <a:path w="60959" h="1558290">
                <a:moveTo>
                  <a:pt x="30236" y="0"/>
                </a:moveTo>
                <a:lnTo>
                  <a:pt x="9387" y="7619"/>
                </a:lnTo>
                <a:lnTo>
                  <a:pt x="0" y="30601"/>
                </a:lnTo>
                <a:lnTo>
                  <a:pt x="0" y="1527566"/>
                </a:lnTo>
                <a:lnTo>
                  <a:pt x="9143" y="1550548"/>
                </a:lnTo>
                <a:lnTo>
                  <a:pt x="29961" y="1558168"/>
                </a:lnTo>
                <a:lnTo>
                  <a:pt x="50932" y="1550548"/>
                </a:lnTo>
                <a:lnTo>
                  <a:pt x="60563" y="1527566"/>
                </a:lnTo>
                <a:lnTo>
                  <a:pt x="60563" y="30601"/>
                </a:lnTo>
                <a:lnTo>
                  <a:pt x="51053" y="7619"/>
                </a:lnTo>
                <a:lnTo>
                  <a:pt x="30236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83499" y="45080"/>
            <a:ext cx="60960" cy="1558290"/>
          </a:xfrm>
          <a:custGeom>
            <a:avLst/>
            <a:gdLst/>
            <a:ahLst/>
            <a:cxnLst/>
            <a:rect l="l" t="t" r="r" b="b"/>
            <a:pathLst>
              <a:path w="60959" h="1558290">
                <a:moveTo>
                  <a:pt x="30236" y="0"/>
                </a:moveTo>
                <a:lnTo>
                  <a:pt x="9540" y="7619"/>
                </a:lnTo>
                <a:lnTo>
                  <a:pt x="0" y="30601"/>
                </a:lnTo>
                <a:lnTo>
                  <a:pt x="0" y="1527566"/>
                </a:lnTo>
                <a:lnTo>
                  <a:pt x="9540" y="1550548"/>
                </a:lnTo>
                <a:lnTo>
                  <a:pt x="30236" y="1558168"/>
                </a:lnTo>
                <a:lnTo>
                  <a:pt x="51053" y="1550548"/>
                </a:lnTo>
                <a:lnTo>
                  <a:pt x="60594" y="1527566"/>
                </a:lnTo>
                <a:lnTo>
                  <a:pt x="60594" y="30601"/>
                </a:lnTo>
                <a:lnTo>
                  <a:pt x="51053" y="7619"/>
                </a:lnTo>
                <a:lnTo>
                  <a:pt x="30236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172419" y="45080"/>
            <a:ext cx="60960" cy="1558290"/>
          </a:xfrm>
          <a:custGeom>
            <a:avLst/>
            <a:gdLst/>
            <a:ahLst/>
            <a:cxnLst/>
            <a:rect l="l" t="t" r="r" b="b"/>
            <a:pathLst>
              <a:path w="60959" h="1558290">
                <a:moveTo>
                  <a:pt x="30479" y="0"/>
                </a:moveTo>
                <a:lnTo>
                  <a:pt x="9540" y="7619"/>
                </a:lnTo>
                <a:lnTo>
                  <a:pt x="0" y="30601"/>
                </a:lnTo>
                <a:lnTo>
                  <a:pt x="0" y="1527566"/>
                </a:lnTo>
                <a:lnTo>
                  <a:pt x="9418" y="1550548"/>
                </a:lnTo>
                <a:lnTo>
                  <a:pt x="30236" y="1558168"/>
                </a:lnTo>
                <a:lnTo>
                  <a:pt x="51053" y="1550548"/>
                </a:lnTo>
                <a:lnTo>
                  <a:pt x="60594" y="1527566"/>
                </a:lnTo>
                <a:lnTo>
                  <a:pt x="60594" y="30601"/>
                </a:lnTo>
                <a:lnTo>
                  <a:pt x="51450" y="7619"/>
                </a:lnTo>
                <a:lnTo>
                  <a:pt x="3047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29068" y="5799063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4">
                <a:moveTo>
                  <a:pt x="1474469" y="0"/>
                </a:moveTo>
                <a:lnTo>
                  <a:pt x="29596" y="0"/>
                </a:lnTo>
                <a:lnTo>
                  <a:pt x="7376" y="9784"/>
                </a:lnTo>
                <a:lnTo>
                  <a:pt x="0" y="31363"/>
                </a:lnTo>
                <a:lnTo>
                  <a:pt x="7376" y="52852"/>
                </a:lnTo>
                <a:lnTo>
                  <a:pt x="29596" y="62605"/>
                </a:lnTo>
                <a:lnTo>
                  <a:pt x="1474469" y="62605"/>
                </a:lnTo>
                <a:lnTo>
                  <a:pt x="1496202" y="52852"/>
                </a:lnTo>
                <a:lnTo>
                  <a:pt x="1503425" y="31363"/>
                </a:lnTo>
                <a:lnTo>
                  <a:pt x="1496202" y="9784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729068" y="9256583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5">
                <a:moveTo>
                  <a:pt x="1474469" y="0"/>
                </a:moveTo>
                <a:lnTo>
                  <a:pt x="29596" y="0"/>
                </a:lnTo>
                <a:lnTo>
                  <a:pt x="7376" y="9787"/>
                </a:lnTo>
                <a:lnTo>
                  <a:pt x="0" y="31351"/>
                </a:lnTo>
                <a:lnTo>
                  <a:pt x="7376" y="52888"/>
                </a:lnTo>
                <a:lnTo>
                  <a:pt x="29596" y="62676"/>
                </a:lnTo>
                <a:lnTo>
                  <a:pt x="1474469" y="62676"/>
                </a:lnTo>
                <a:lnTo>
                  <a:pt x="1496202" y="52888"/>
                </a:lnTo>
                <a:lnTo>
                  <a:pt x="1503425" y="31351"/>
                </a:lnTo>
                <a:lnTo>
                  <a:pt x="1496202" y="9787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2476500" cy="10287000"/>
          </a:xfrm>
          <a:custGeom>
            <a:avLst/>
            <a:gdLst/>
            <a:ahLst/>
            <a:cxnLst/>
            <a:rect l="l" t="t" r="r" b="b"/>
            <a:pathLst>
              <a:path w="2476500" h="10287000">
                <a:moveTo>
                  <a:pt x="0" y="10286999"/>
                </a:moveTo>
                <a:lnTo>
                  <a:pt x="2476499" y="10286999"/>
                </a:lnTo>
                <a:lnTo>
                  <a:pt x="247649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729068" y="2049658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4">
                <a:moveTo>
                  <a:pt x="1474469" y="0"/>
                </a:moveTo>
                <a:lnTo>
                  <a:pt x="29596" y="0"/>
                </a:lnTo>
                <a:lnTo>
                  <a:pt x="7376" y="9784"/>
                </a:lnTo>
                <a:lnTo>
                  <a:pt x="0" y="31363"/>
                </a:lnTo>
                <a:lnTo>
                  <a:pt x="7376" y="52943"/>
                </a:lnTo>
                <a:lnTo>
                  <a:pt x="29596" y="62727"/>
                </a:lnTo>
                <a:lnTo>
                  <a:pt x="1474469" y="62727"/>
                </a:lnTo>
                <a:lnTo>
                  <a:pt x="1496202" y="52943"/>
                </a:lnTo>
                <a:lnTo>
                  <a:pt x="1503425" y="31363"/>
                </a:lnTo>
                <a:lnTo>
                  <a:pt x="1496202" y="9784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729068" y="2348087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4">
                <a:moveTo>
                  <a:pt x="1474469" y="0"/>
                </a:moveTo>
                <a:lnTo>
                  <a:pt x="29596" y="0"/>
                </a:lnTo>
                <a:lnTo>
                  <a:pt x="7376" y="9784"/>
                </a:lnTo>
                <a:lnTo>
                  <a:pt x="0" y="31394"/>
                </a:lnTo>
                <a:lnTo>
                  <a:pt x="7376" y="52974"/>
                </a:lnTo>
                <a:lnTo>
                  <a:pt x="29596" y="62758"/>
                </a:lnTo>
                <a:lnTo>
                  <a:pt x="1474469" y="62758"/>
                </a:lnTo>
                <a:lnTo>
                  <a:pt x="1496202" y="53218"/>
                </a:lnTo>
                <a:lnTo>
                  <a:pt x="1503425" y="31638"/>
                </a:lnTo>
                <a:lnTo>
                  <a:pt x="1496202" y="9905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729068" y="2647828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4">
                <a:moveTo>
                  <a:pt x="1474469" y="0"/>
                </a:moveTo>
                <a:lnTo>
                  <a:pt x="29596" y="0"/>
                </a:lnTo>
                <a:lnTo>
                  <a:pt x="7376" y="9784"/>
                </a:lnTo>
                <a:lnTo>
                  <a:pt x="0" y="31363"/>
                </a:lnTo>
                <a:lnTo>
                  <a:pt x="7376" y="52943"/>
                </a:lnTo>
                <a:lnTo>
                  <a:pt x="29596" y="62727"/>
                </a:lnTo>
                <a:lnTo>
                  <a:pt x="1474469" y="62727"/>
                </a:lnTo>
                <a:lnTo>
                  <a:pt x="1496202" y="52943"/>
                </a:lnTo>
                <a:lnTo>
                  <a:pt x="1503425" y="31363"/>
                </a:lnTo>
                <a:lnTo>
                  <a:pt x="1496202" y="9784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29068" y="2946898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4">
                <a:moveTo>
                  <a:pt x="1474469" y="0"/>
                </a:moveTo>
                <a:lnTo>
                  <a:pt x="29596" y="0"/>
                </a:lnTo>
                <a:lnTo>
                  <a:pt x="7376" y="9784"/>
                </a:lnTo>
                <a:lnTo>
                  <a:pt x="0" y="31363"/>
                </a:lnTo>
                <a:lnTo>
                  <a:pt x="7376" y="52974"/>
                </a:lnTo>
                <a:lnTo>
                  <a:pt x="29596" y="62758"/>
                </a:lnTo>
                <a:lnTo>
                  <a:pt x="1474469" y="62758"/>
                </a:lnTo>
                <a:lnTo>
                  <a:pt x="1496202" y="53218"/>
                </a:lnTo>
                <a:lnTo>
                  <a:pt x="1503425" y="31638"/>
                </a:lnTo>
                <a:lnTo>
                  <a:pt x="1496202" y="9905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729068" y="3246638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4">
                <a:moveTo>
                  <a:pt x="1474469" y="0"/>
                </a:moveTo>
                <a:lnTo>
                  <a:pt x="29596" y="0"/>
                </a:lnTo>
                <a:lnTo>
                  <a:pt x="7376" y="9753"/>
                </a:lnTo>
                <a:lnTo>
                  <a:pt x="0" y="31363"/>
                </a:lnTo>
                <a:lnTo>
                  <a:pt x="7376" y="52943"/>
                </a:lnTo>
                <a:lnTo>
                  <a:pt x="29596" y="62727"/>
                </a:lnTo>
                <a:lnTo>
                  <a:pt x="1474469" y="62727"/>
                </a:lnTo>
                <a:lnTo>
                  <a:pt x="1496202" y="52943"/>
                </a:lnTo>
                <a:lnTo>
                  <a:pt x="1503425" y="31363"/>
                </a:lnTo>
                <a:lnTo>
                  <a:pt x="1496202" y="9753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729068" y="5208148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4">
                <a:moveTo>
                  <a:pt x="1474469" y="0"/>
                </a:moveTo>
                <a:lnTo>
                  <a:pt x="29596" y="0"/>
                </a:lnTo>
                <a:lnTo>
                  <a:pt x="7376" y="9784"/>
                </a:lnTo>
                <a:lnTo>
                  <a:pt x="0" y="31363"/>
                </a:lnTo>
                <a:lnTo>
                  <a:pt x="7376" y="52943"/>
                </a:lnTo>
                <a:lnTo>
                  <a:pt x="29596" y="62727"/>
                </a:lnTo>
                <a:lnTo>
                  <a:pt x="1474469" y="62727"/>
                </a:lnTo>
                <a:lnTo>
                  <a:pt x="1496202" y="52943"/>
                </a:lnTo>
                <a:lnTo>
                  <a:pt x="1503425" y="31363"/>
                </a:lnTo>
                <a:lnTo>
                  <a:pt x="1496202" y="9784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29068" y="5505815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4">
                <a:moveTo>
                  <a:pt x="1474469" y="0"/>
                </a:moveTo>
                <a:lnTo>
                  <a:pt x="29596" y="0"/>
                </a:lnTo>
                <a:lnTo>
                  <a:pt x="7376" y="9784"/>
                </a:lnTo>
                <a:lnTo>
                  <a:pt x="0" y="31241"/>
                </a:lnTo>
                <a:lnTo>
                  <a:pt x="7376" y="52852"/>
                </a:lnTo>
                <a:lnTo>
                  <a:pt x="29596" y="62636"/>
                </a:lnTo>
                <a:lnTo>
                  <a:pt x="1474469" y="62636"/>
                </a:lnTo>
                <a:lnTo>
                  <a:pt x="1496202" y="53218"/>
                </a:lnTo>
                <a:lnTo>
                  <a:pt x="1503425" y="31638"/>
                </a:lnTo>
                <a:lnTo>
                  <a:pt x="1496202" y="9784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729068" y="6104900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4">
                <a:moveTo>
                  <a:pt x="1474469" y="0"/>
                </a:moveTo>
                <a:lnTo>
                  <a:pt x="29596" y="0"/>
                </a:lnTo>
                <a:lnTo>
                  <a:pt x="7376" y="9753"/>
                </a:lnTo>
                <a:lnTo>
                  <a:pt x="0" y="31363"/>
                </a:lnTo>
                <a:lnTo>
                  <a:pt x="7376" y="52821"/>
                </a:lnTo>
                <a:lnTo>
                  <a:pt x="29596" y="62605"/>
                </a:lnTo>
                <a:lnTo>
                  <a:pt x="1474469" y="62605"/>
                </a:lnTo>
                <a:lnTo>
                  <a:pt x="1496202" y="52821"/>
                </a:lnTo>
                <a:lnTo>
                  <a:pt x="1503425" y="31363"/>
                </a:lnTo>
                <a:lnTo>
                  <a:pt x="1496202" y="9753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729068" y="6403969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4">
                <a:moveTo>
                  <a:pt x="1474469" y="0"/>
                </a:moveTo>
                <a:lnTo>
                  <a:pt x="29596" y="0"/>
                </a:lnTo>
                <a:lnTo>
                  <a:pt x="7376" y="9784"/>
                </a:lnTo>
                <a:lnTo>
                  <a:pt x="0" y="31363"/>
                </a:lnTo>
                <a:lnTo>
                  <a:pt x="7376" y="52821"/>
                </a:lnTo>
                <a:lnTo>
                  <a:pt x="29596" y="62605"/>
                </a:lnTo>
                <a:lnTo>
                  <a:pt x="1474469" y="62605"/>
                </a:lnTo>
                <a:lnTo>
                  <a:pt x="1496202" y="53218"/>
                </a:lnTo>
                <a:lnTo>
                  <a:pt x="1503425" y="31638"/>
                </a:lnTo>
                <a:lnTo>
                  <a:pt x="1496202" y="9905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729068" y="6703679"/>
            <a:ext cx="1503680" cy="62865"/>
          </a:xfrm>
          <a:custGeom>
            <a:avLst/>
            <a:gdLst/>
            <a:ahLst/>
            <a:cxnLst/>
            <a:rect l="l" t="t" r="r" b="b"/>
            <a:pathLst>
              <a:path w="1503680" h="62865">
                <a:moveTo>
                  <a:pt x="1474469" y="0"/>
                </a:moveTo>
                <a:lnTo>
                  <a:pt x="29596" y="0"/>
                </a:lnTo>
                <a:lnTo>
                  <a:pt x="7376" y="9784"/>
                </a:lnTo>
                <a:lnTo>
                  <a:pt x="0" y="31394"/>
                </a:lnTo>
                <a:lnTo>
                  <a:pt x="7376" y="52974"/>
                </a:lnTo>
                <a:lnTo>
                  <a:pt x="29596" y="62758"/>
                </a:lnTo>
                <a:lnTo>
                  <a:pt x="1474469" y="62758"/>
                </a:lnTo>
                <a:lnTo>
                  <a:pt x="1496202" y="52974"/>
                </a:lnTo>
                <a:lnTo>
                  <a:pt x="1503425" y="31394"/>
                </a:lnTo>
                <a:lnTo>
                  <a:pt x="1496202" y="9784"/>
                </a:lnTo>
                <a:lnTo>
                  <a:pt x="147446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727819" y="3479657"/>
            <a:ext cx="60960" cy="1557655"/>
          </a:xfrm>
          <a:custGeom>
            <a:avLst/>
            <a:gdLst/>
            <a:ahLst/>
            <a:cxnLst/>
            <a:rect l="l" t="t" r="r" b="b"/>
            <a:pathLst>
              <a:path w="60959" h="1557654">
                <a:moveTo>
                  <a:pt x="30205" y="0"/>
                </a:moveTo>
                <a:lnTo>
                  <a:pt x="9387" y="7772"/>
                </a:lnTo>
                <a:lnTo>
                  <a:pt x="0" y="30632"/>
                </a:lnTo>
                <a:lnTo>
                  <a:pt x="0" y="1527200"/>
                </a:lnTo>
                <a:lnTo>
                  <a:pt x="9143" y="1549786"/>
                </a:lnTo>
                <a:lnTo>
                  <a:pt x="29961" y="1557284"/>
                </a:lnTo>
                <a:lnTo>
                  <a:pt x="50901" y="1549786"/>
                </a:lnTo>
                <a:lnTo>
                  <a:pt x="60563" y="1527200"/>
                </a:lnTo>
                <a:lnTo>
                  <a:pt x="60563" y="30632"/>
                </a:lnTo>
                <a:lnTo>
                  <a:pt x="51053" y="7772"/>
                </a:lnTo>
                <a:lnTo>
                  <a:pt x="30205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016739" y="3479657"/>
            <a:ext cx="60960" cy="1557655"/>
          </a:xfrm>
          <a:custGeom>
            <a:avLst/>
            <a:gdLst/>
            <a:ahLst/>
            <a:cxnLst/>
            <a:rect l="l" t="t" r="r" b="b"/>
            <a:pathLst>
              <a:path w="60959" h="1557654">
                <a:moveTo>
                  <a:pt x="30205" y="0"/>
                </a:moveTo>
                <a:lnTo>
                  <a:pt x="9387" y="7772"/>
                </a:lnTo>
                <a:lnTo>
                  <a:pt x="0" y="30632"/>
                </a:lnTo>
                <a:lnTo>
                  <a:pt x="0" y="1527200"/>
                </a:lnTo>
                <a:lnTo>
                  <a:pt x="9387" y="1549786"/>
                </a:lnTo>
                <a:lnTo>
                  <a:pt x="30205" y="1557284"/>
                </a:lnTo>
                <a:lnTo>
                  <a:pt x="51053" y="1549786"/>
                </a:lnTo>
                <a:lnTo>
                  <a:pt x="60563" y="1527200"/>
                </a:lnTo>
                <a:lnTo>
                  <a:pt x="60563" y="30632"/>
                </a:lnTo>
                <a:lnTo>
                  <a:pt x="51053" y="7772"/>
                </a:lnTo>
                <a:lnTo>
                  <a:pt x="30205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305659" y="3479657"/>
            <a:ext cx="60960" cy="1557655"/>
          </a:xfrm>
          <a:custGeom>
            <a:avLst/>
            <a:gdLst/>
            <a:ahLst/>
            <a:cxnLst/>
            <a:rect l="l" t="t" r="r" b="b"/>
            <a:pathLst>
              <a:path w="60959" h="1557654">
                <a:moveTo>
                  <a:pt x="30236" y="0"/>
                </a:moveTo>
                <a:lnTo>
                  <a:pt x="9387" y="7772"/>
                </a:lnTo>
                <a:lnTo>
                  <a:pt x="0" y="30632"/>
                </a:lnTo>
                <a:lnTo>
                  <a:pt x="0" y="1527200"/>
                </a:lnTo>
                <a:lnTo>
                  <a:pt x="9143" y="1549786"/>
                </a:lnTo>
                <a:lnTo>
                  <a:pt x="29961" y="1557284"/>
                </a:lnTo>
                <a:lnTo>
                  <a:pt x="50932" y="1549786"/>
                </a:lnTo>
                <a:lnTo>
                  <a:pt x="60563" y="1527200"/>
                </a:lnTo>
                <a:lnTo>
                  <a:pt x="60563" y="30632"/>
                </a:lnTo>
                <a:lnTo>
                  <a:pt x="51053" y="7772"/>
                </a:lnTo>
                <a:lnTo>
                  <a:pt x="30236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595219" y="3479657"/>
            <a:ext cx="60960" cy="1557655"/>
          </a:xfrm>
          <a:custGeom>
            <a:avLst/>
            <a:gdLst/>
            <a:ahLst/>
            <a:cxnLst/>
            <a:rect l="l" t="t" r="r" b="b"/>
            <a:pathLst>
              <a:path w="60959" h="1557654">
                <a:moveTo>
                  <a:pt x="30236" y="0"/>
                </a:moveTo>
                <a:lnTo>
                  <a:pt x="9387" y="7772"/>
                </a:lnTo>
                <a:lnTo>
                  <a:pt x="0" y="30632"/>
                </a:lnTo>
                <a:lnTo>
                  <a:pt x="0" y="1527200"/>
                </a:lnTo>
                <a:lnTo>
                  <a:pt x="9143" y="1549786"/>
                </a:lnTo>
                <a:lnTo>
                  <a:pt x="29961" y="1557284"/>
                </a:lnTo>
                <a:lnTo>
                  <a:pt x="50932" y="1549786"/>
                </a:lnTo>
                <a:lnTo>
                  <a:pt x="60563" y="1527200"/>
                </a:lnTo>
                <a:lnTo>
                  <a:pt x="60563" y="30632"/>
                </a:lnTo>
                <a:lnTo>
                  <a:pt x="51053" y="7772"/>
                </a:lnTo>
                <a:lnTo>
                  <a:pt x="30236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883499" y="3479657"/>
            <a:ext cx="60960" cy="1557655"/>
          </a:xfrm>
          <a:custGeom>
            <a:avLst/>
            <a:gdLst/>
            <a:ahLst/>
            <a:cxnLst/>
            <a:rect l="l" t="t" r="r" b="b"/>
            <a:pathLst>
              <a:path w="60959" h="1557654">
                <a:moveTo>
                  <a:pt x="30236" y="0"/>
                </a:moveTo>
                <a:lnTo>
                  <a:pt x="9540" y="7619"/>
                </a:lnTo>
                <a:lnTo>
                  <a:pt x="0" y="30114"/>
                </a:lnTo>
                <a:lnTo>
                  <a:pt x="0" y="1526682"/>
                </a:lnTo>
                <a:lnTo>
                  <a:pt x="9540" y="1549664"/>
                </a:lnTo>
                <a:lnTo>
                  <a:pt x="30236" y="1557284"/>
                </a:lnTo>
                <a:lnTo>
                  <a:pt x="51053" y="1549664"/>
                </a:lnTo>
                <a:lnTo>
                  <a:pt x="60594" y="1526682"/>
                </a:lnTo>
                <a:lnTo>
                  <a:pt x="60594" y="30114"/>
                </a:lnTo>
                <a:lnTo>
                  <a:pt x="51053" y="7619"/>
                </a:lnTo>
                <a:lnTo>
                  <a:pt x="30236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72419" y="3479657"/>
            <a:ext cx="60960" cy="1557655"/>
          </a:xfrm>
          <a:custGeom>
            <a:avLst/>
            <a:gdLst/>
            <a:ahLst/>
            <a:cxnLst/>
            <a:rect l="l" t="t" r="r" b="b"/>
            <a:pathLst>
              <a:path w="60959" h="1557654">
                <a:moveTo>
                  <a:pt x="30479" y="0"/>
                </a:moveTo>
                <a:lnTo>
                  <a:pt x="9540" y="7619"/>
                </a:lnTo>
                <a:lnTo>
                  <a:pt x="0" y="30114"/>
                </a:lnTo>
                <a:lnTo>
                  <a:pt x="0" y="1526682"/>
                </a:lnTo>
                <a:lnTo>
                  <a:pt x="9418" y="1549664"/>
                </a:lnTo>
                <a:lnTo>
                  <a:pt x="30236" y="1557284"/>
                </a:lnTo>
                <a:lnTo>
                  <a:pt x="51053" y="1549664"/>
                </a:lnTo>
                <a:lnTo>
                  <a:pt x="60594" y="1526682"/>
                </a:lnTo>
                <a:lnTo>
                  <a:pt x="60594" y="30114"/>
                </a:lnTo>
                <a:lnTo>
                  <a:pt x="51450" y="7619"/>
                </a:lnTo>
                <a:lnTo>
                  <a:pt x="3047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727819" y="6937004"/>
            <a:ext cx="60960" cy="1558290"/>
          </a:xfrm>
          <a:custGeom>
            <a:avLst/>
            <a:gdLst/>
            <a:ahLst/>
            <a:cxnLst/>
            <a:rect l="l" t="t" r="r" b="b"/>
            <a:pathLst>
              <a:path w="60959" h="1558290">
                <a:moveTo>
                  <a:pt x="30205" y="0"/>
                </a:moveTo>
                <a:lnTo>
                  <a:pt x="9387" y="7619"/>
                </a:lnTo>
                <a:lnTo>
                  <a:pt x="0" y="30601"/>
                </a:lnTo>
                <a:lnTo>
                  <a:pt x="0" y="1527160"/>
                </a:lnTo>
                <a:lnTo>
                  <a:pt x="9143" y="1550151"/>
                </a:lnTo>
                <a:lnTo>
                  <a:pt x="29961" y="1557771"/>
                </a:lnTo>
                <a:lnTo>
                  <a:pt x="50901" y="1550151"/>
                </a:lnTo>
                <a:lnTo>
                  <a:pt x="60563" y="1527160"/>
                </a:lnTo>
                <a:lnTo>
                  <a:pt x="60563" y="30601"/>
                </a:lnTo>
                <a:lnTo>
                  <a:pt x="51053" y="7619"/>
                </a:lnTo>
                <a:lnTo>
                  <a:pt x="30205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016739" y="6937613"/>
            <a:ext cx="60960" cy="1557655"/>
          </a:xfrm>
          <a:custGeom>
            <a:avLst/>
            <a:gdLst/>
            <a:ahLst/>
            <a:cxnLst/>
            <a:rect l="l" t="t" r="r" b="b"/>
            <a:pathLst>
              <a:path w="60959" h="1557654">
                <a:moveTo>
                  <a:pt x="30205" y="0"/>
                </a:moveTo>
                <a:lnTo>
                  <a:pt x="9387" y="7498"/>
                </a:lnTo>
                <a:lnTo>
                  <a:pt x="0" y="29992"/>
                </a:lnTo>
                <a:lnTo>
                  <a:pt x="0" y="1526682"/>
                </a:lnTo>
                <a:lnTo>
                  <a:pt x="9387" y="1549542"/>
                </a:lnTo>
                <a:lnTo>
                  <a:pt x="30205" y="1557162"/>
                </a:lnTo>
                <a:lnTo>
                  <a:pt x="51053" y="1549542"/>
                </a:lnTo>
                <a:lnTo>
                  <a:pt x="60563" y="1526682"/>
                </a:lnTo>
                <a:lnTo>
                  <a:pt x="60563" y="29992"/>
                </a:lnTo>
                <a:lnTo>
                  <a:pt x="51053" y="7498"/>
                </a:lnTo>
                <a:lnTo>
                  <a:pt x="30205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305019" y="6937613"/>
            <a:ext cx="60960" cy="1557655"/>
          </a:xfrm>
          <a:custGeom>
            <a:avLst/>
            <a:gdLst/>
            <a:ahLst/>
            <a:cxnLst/>
            <a:rect l="l" t="t" r="r" b="b"/>
            <a:pathLst>
              <a:path w="60959" h="1557654">
                <a:moveTo>
                  <a:pt x="30479" y="0"/>
                </a:moveTo>
                <a:lnTo>
                  <a:pt x="9540" y="7498"/>
                </a:lnTo>
                <a:lnTo>
                  <a:pt x="0" y="29992"/>
                </a:lnTo>
                <a:lnTo>
                  <a:pt x="0" y="1526682"/>
                </a:lnTo>
                <a:lnTo>
                  <a:pt x="9387" y="1549542"/>
                </a:lnTo>
                <a:lnTo>
                  <a:pt x="30236" y="1557162"/>
                </a:lnTo>
                <a:lnTo>
                  <a:pt x="51053" y="1549542"/>
                </a:lnTo>
                <a:lnTo>
                  <a:pt x="60594" y="1526682"/>
                </a:lnTo>
                <a:lnTo>
                  <a:pt x="60594" y="29992"/>
                </a:lnTo>
                <a:lnTo>
                  <a:pt x="51297" y="7498"/>
                </a:lnTo>
                <a:lnTo>
                  <a:pt x="3047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594580" y="6937613"/>
            <a:ext cx="60960" cy="1557655"/>
          </a:xfrm>
          <a:custGeom>
            <a:avLst/>
            <a:gdLst/>
            <a:ahLst/>
            <a:cxnLst/>
            <a:rect l="l" t="t" r="r" b="b"/>
            <a:pathLst>
              <a:path w="60959" h="1557654">
                <a:moveTo>
                  <a:pt x="30479" y="0"/>
                </a:moveTo>
                <a:lnTo>
                  <a:pt x="9540" y="7498"/>
                </a:lnTo>
                <a:lnTo>
                  <a:pt x="0" y="29992"/>
                </a:lnTo>
                <a:lnTo>
                  <a:pt x="0" y="1526682"/>
                </a:lnTo>
                <a:lnTo>
                  <a:pt x="9387" y="1549542"/>
                </a:lnTo>
                <a:lnTo>
                  <a:pt x="30236" y="1557162"/>
                </a:lnTo>
                <a:lnTo>
                  <a:pt x="51053" y="1549542"/>
                </a:lnTo>
                <a:lnTo>
                  <a:pt x="60441" y="1526682"/>
                </a:lnTo>
                <a:lnTo>
                  <a:pt x="60441" y="29992"/>
                </a:lnTo>
                <a:lnTo>
                  <a:pt x="51297" y="7498"/>
                </a:lnTo>
                <a:lnTo>
                  <a:pt x="3047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883499" y="6937613"/>
            <a:ext cx="60960" cy="1557655"/>
          </a:xfrm>
          <a:custGeom>
            <a:avLst/>
            <a:gdLst/>
            <a:ahLst/>
            <a:cxnLst/>
            <a:rect l="l" t="t" r="r" b="b"/>
            <a:pathLst>
              <a:path w="60959" h="1557654">
                <a:moveTo>
                  <a:pt x="30236" y="0"/>
                </a:moveTo>
                <a:lnTo>
                  <a:pt x="9540" y="7498"/>
                </a:lnTo>
                <a:lnTo>
                  <a:pt x="0" y="29992"/>
                </a:lnTo>
                <a:lnTo>
                  <a:pt x="0" y="1526682"/>
                </a:lnTo>
                <a:lnTo>
                  <a:pt x="9540" y="1549542"/>
                </a:lnTo>
                <a:lnTo>
                  <a:pt x="30236" y="1557162"/>
                </a:lnTo>
                <a:lnTo>
                  <a:pt x="51053" y="1549542"/>
                </a:lnTo>
                <a:lnTo>
                  <a:pt x="60594" y="1526682"/>
                </a:lnTo>
                <a:lnTo>
                  <a:pt x="60594" y="29992"/>
                </a:lnTo>
                <a:lnTo>
                  <a:pt x="51053" y="7498"/>
                </a:lnTo>
                <a:lnTo>
                  <a:pt x="30236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172419" y="6937613"/>
            <a:ext cx="60960" cy="1557655"/>
          </a:xfrm>
          <a:custGeom>
            <a:avLst/>
            <a:gdLst/>
            <a:ahLst/>
            <a:cxnLst/>
            <a:rect l="l" t="t" r="r" b="b"/>
            <a:pathLst>
              <a:path w="60959" h="1557654">
                <a:moveTo>
                  <a:pt x="30479" y="0"/>
                </a:moveTo>
                <a:lnTo>
                  <a:pt x="9540" y="7498"/>
                </a:lnTo>
                <a:lnTo>
                  <a:pt x="0" y="29992"/>
                </a:lnTo>
                <a:lnTo>
                  <a:pt x="0" y="1526682"/>
                </a:lnTo>
                <a:lnTo>
                  <a:pt x="9418" y="1549542"/>
                </a:lnTo>
                <a:lnTo>
                  <a:pt x="30236" y="1557162"/>
                </a:lnTo>
                <a:lnTo>
                  <a:pt x="51053" y="1549542"/>
                </a:lnTo>
                <a:lnTo>
                  <a:pt x="60594" y="1526682"/>
                </a:lnTo>
                <a:lnTo>
                  <a:pt x="60594" y="29992"/>
                </a:lnTo>
                <a:lnTo>
                  <a:pt x="51450" y="7498"/>
                </a:lnTo>
                <a:lnTo>
                  <a:pt x="30479" y="0"/>
                </a:lnTo>
                <a:close/>
              </a:path>
            </a:pathLst>
          </a:custGeom>
          <a:solidFill>
            <a:srgbClr val="5285A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7729220" cy="10182225"/>
          </a:xfrm>
          <a:custGeom>
            <a:avLst/>
            <a:gdLst/>
            <a:ahLst/>
            <a:cxnLst/>
            <a:rect l="l" t="t" r="r" b="b"/>
            <a:pathLst>
              <a:path w="7729220" h="10182225">
                <a:moveTo>
                  <a:pt x="7728965" y="0"/>
                </a:moveTo>
                <a:lnTo>
                  <a:pt x="2528315" y="0"/>
                </a:lnTo>
                <a:lnTo>
                  <a:pt x="0" y="5001005"/>
                </a:lnTo>
                <a:lnTo>
                  <a:pt x="0" y="10182224"/>
                </a:lnTo>
                <a:lnTo>
                  <a:pt x="2581274" y="10182224"/>
                </a:lnTo>
                <a:lnTo>
                  <a:pt x="772896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7061200" cy="10287000"/>
          </a:xfrm>
          <a:custGeom>
            <a:avLst/>
            <a:gdLst/>
            <a:ahLst/>
            <a:cxnLst/>
            <a:rect l="l" t="t" r="r" b="b"/>
            <a:pathLst>
              <a:path w="7061200" h="10287000">
                <a:moveTo>
                  <a:pt x="7061210" y="0"/>
                </a:moveTo>
                <a:lnTo>
                  <a:pt x="0" y="0"/>
                </a:lnTo>
                <a:lnTo>
                  <a:pt x="0" y="10286999"/>
                </a:lnTo>
                <a:lnTo>
                  <a:pt x="5154045" y="10286999"/>
                </a:lnTo>
                <a:lnTo>
                  <a:pt x="3403091" y="7278754"/>
                </a:lnTo>
                <a:lnTo>
                  <a:pt x="7019300" y="121919"/>
                </a:lnTo>
                <a:lnTo>
                  <a:pt x="7039874" y="75437"/>
                </a:lnTo>
                <a:lnTo>
                  <a:pt x="7055235" y="27675"/>
                </a:lnTo>
                <a:lnTo>
                  <a:pt x="7061210" y="0"/>
                </a:lnTo>
                <a:close/>
              </a:path>
            </a:pathLst>
          </a:custGeom>
          <a:solidFill>
            <a:srgbClr val="1D72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6443" y="15837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2539" y="0"/>
                </a:moveTo>
                <a:lnTo>
                  <a:pt x="13764" y="1645"/>
                </a:lnTo>
                <a:lnTo>
                  <a:pt x="6608" y="6461"/>
                </a:lnTo>
                <a:lnTo>
                  <a:pt x="1773" y="13715"/>
                </a:lnTo>
                <a:lnTo>
                  <a:pt x="0" y="22463"/>
                </a:lnTo>
                <a:lnTo>
                  <a:pt x="1773" y="31120"/>
                </a:lnTo>
                <a:lnTo>
                  <a:pt x="6608" y="38343"/>
                </a:lnTo>
                <a:lnTo>
                  <a:pt x="13764" y="43159"/>
                </a:lnTo>
                <a:lnTo>
                  <a:pt x="22539" y="44957"/>
                </a:lnTo>
                <a:lnTo>
                  <a:pt x="31315" y="43159"/>
                </a:lnTo>
                <a:lnTo>
                  <a:pt x="38480" y="38343"/>
                </a:lnTo>
                <a:lnTo>
                  <a:pt x="43302" y="31120"/>
                </a:lnTo>
                <a:lnTo>
                  <a:pt x="45089" y="22463"/>
                </a:lnTo>
                <a:lnTo>
                  <a:pt x="43302" y="13715"/>
                </a:lnTo>
                <a:lnTo>
                  <a:pt x="38480" y="6461"/>
                </a:lnTo>
                <a:lnTo>
                  <a:pt x="31315" y="1645"/>
                </a:lnTo>
                <a:lnTo>
                  <a:pt x="22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495" y="15837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2538" y="0"/>
                </a:moveTo>
                <a:lnTo>
                  <a:pt x="13763" y="1645"/>
                </a:lnTo>
                <a:lnTo>
                  <a:pt x="6608" y="6461"/>
                </a:lnTo>
                <a:lnTo>
                  <a:pt x="1773" y="13715"/>
                </a:lnTo>
                <a:lnTo>
                  <a:pt x="0" y="22463"/>
                </a:lnTo>
                <a:lnTo>
                  <a:pt x="1773" y="31120"/>
                </a:lnTo>
                <a:lnTo>
                  <a:pt x="6608" y="38343"/>
                </a:lnTo>
                <a:lnTo>
                  <a:pt x="13763" y="43159"/>
                </a:lnTo>
                <a:lnTo>
                  <a:pt x="22538" y="44957"/>
                </a:lnTo>
                <a:lnTo>
                  <a:pt x="31313" y="43159"/>
                </a:lnTo>
                <a:lnTo>
                  <a:pt x="38480" y="38343"/>
                </a:lnTo>
                <a:lnTo>
                  <a:pt x="43302" y="31120"/>
                </a:lnTo>
                <a:lnTo>
                  <a:pt x="45077" y="22463"/>
                </a:lnTo>
                <a:lnTo>
                  <a:pt x="43302" y="13715"/>
                </a:lnTo>
                <a:lnTo>
                  <a:pt x="38480" y="6461"/>
                </a:lnTo>
                <a:lnTo>
                  <a:pt x="31313" y="1645"/>
                </a:lnTo>
                <a:lnTo>
                  <a:pt x="22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457" y="15837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2539" y="0"/>
                </a:moveTo>
                <a:lnTo>
                  <a:pt x="13764" y="1645"/>
                </a:lnTo>
                <a:lnTo>
                  <a:pt x="6608" y="6461"/>
                </a:lnTo>
                <a:lnTo>
                  <a:pt x="1761" y="13715"/>
                </a:lnTo>
                <a:lnTo>
                  <a:pt x="0" y="22463"/>
                </a:lnTo>
                <a:lnTo>
                  <a:pt x="1761" y="31120"/>
                </a:lnTo>
                <a:lnTo>
                  <a:pt x="6608" y="38343"/>
                </a:lnTo>
                <a:lnTo>
                  <a:pt x="13764" y="43159"/>
                </a:lnTo>
                <a:lnTo>
                  <a:pt x="22539" y="44957"/>
                </a:lnTo>
                <a:lnTo>
                  <a:pt x="31302" y="43159"/>
                </a:lnTo>
                <a:lnTo>
                  <a:pt x="38468" y="38343"/>
                </a:lnTo>
                <a:lnTo>
                  <a:pt x="43302" y="31120"/>
                </a:lnTo>
                <a:lnTo>
                  <a:pt x="45064" y="22463"/>
                </a:lnTo>
                <a:lnTo>
                  <a:pt x="43302" y="13715"/>
                </a:lnTo>
                <a:lnTo>
                  <a:pt x="38468" y="6461"/>
                </a:lnTo>
                <a:lnTo>
                  <a:pt x="31302" y="1645"/>
                </a:lnTo>
                <a:lnTo>
                  <a:pt x="22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7469" y="374782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2527" y="0"/>
                </a:moveTo>
                <a:lnTo>
                  <a:pt x="13752" y="1645"/>
                </a:lnTo>
                <a:lnTo>
                  <a:pt x="6595" y="6461"/>
                </a:lnTo>
                <a:lnTo>
                  <a:pt x="1761" y="13715"/>
                </a:lnTo>
                <a:lnTo>
                  <a:pt x="0" y="22463"/>
                </a:lnTo>
                <a:lnTo>
                  <a:pt x="1761" y="31120"/>
                </a:lnTo>
                <a:lnTo>
                  <a:pt x="6595" y="38343"/>
                </a:lnTo>
                <a:lnTo>
                  <a:pt x="13752" y="43159"/>
                </a:lnTo>
                <a:lnTo>
                  <a:pt x="22527" y="44957"/>
                </a:lnTo>
                <a:lnTo>
                  <a:pt x="31302" y="43159"/>
                </a:lnTo>
                <a:lnTo>
                  <a:pt x="38468" y="38343"/>
                </a:lnTo>
                <a:lnTo>
                  <a:pt x="43290" y="31120"/>
                </a:lnTo>
                <a:lnTo>
                  <a:pt x="45076" y="22463"/>
                </a:lnTo>
                <a:lnTo>
                  <a:pt x="43290" y="13715"/>
                </a:lnTo>
                <a:lnTo>
                  <a:pt x="38468" y="6461"/>
                </a:lnTo>
                <a:lnTo>
                  <a:pt x="31302" y="1645"/>
                </a:lnTo>
                <a:lnTo>
                  <a:pt x="22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507" y="374782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4">
                <a:moveTo>
                  <a:pt x="22526" y="0"/>
                </a:moveTo>
                <a:lnTo>
                  <a:pt x="13751" y="1645"/>
                </a:lnTo>
                <a:lnTo>
                  <a:pt x="6596" y="6461"/>
                </a:lnTo>
                <a:lnTo>
                  <a:pt x="1762" y="13715"/>
                </a:lnTo>
                <a:lnTo>
                  <a:pt x="0" y="22463"/>
                </a:lnTo>
                <a:lnTo>
                  <a:pt x="1762" y="31120"/>
                </a:lnTo>
                <a:lnTo>
                  <a:pt x="6596" y="38343"/>
                </a:lnTo>
                <a:lnTo>
                  <a:pt x="13751" y="43159"/>
                </a:lnTo>
                <a:lnTo>
                  <a:pt x="22526" y="44957"/>
                </a:lnTo>
                <a:lnTo>
                  <a:pt x="31301" y="43159"/>
                </a:lnTo>
                <a:lnTo>
                  <a:pt x="38469" y="38343"/>
                </a:lnTo>
                <a:lnTo>
                  <a:pt x="43302" y="31120"/>
                </a:lnTo>
                <a:lnTo>
                  <a:pt x="45077" y="22463"/>
                </a:lnTo>
                <a:lnTo>
                  <a:pt x="43302" y="13715"/>
                </a:lnTo>
                <a:lnTo>
                  <a:pt x="38469" y="6461"/>
                </a:lnTo>
                <a:lnTo>
                  <a:pt x="31301" y="1645"/>
                </a:lnTo>
                <a:lnTo>
                  <a:pt x="22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495" y="591190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4">
                <a:moveTo>
                  <a:pt x="22538" y="0"/>
                </a:moveTo>
                <a:lnTo>
                  <a:pt x="13763" y="1767"/>
                </a:lnTo>
                <a:lnTo>
                  <a:pt x="6608" y="6461"/>
                </a:lnTo>
                <a:lnTo>
                  <a:pt x="1773" y="13715"/>
                </a:lnTo>
                <a:lnTo>
                  <a:pt x="0" y="22463"/>
                </a:lnTo>
                <a:lnTo>
                  <a:pt x="1773" y="31120"/>
                </a:lnTo>
                <a:lnTo>
                  <a:pt x="6608" y="38343"/>
                </a:lnTo>
                <a:lnTo>
                  <a:pt x="13763" y="43159"/>
                </a:lnTo>
                <a:lnTo>
                  <a:pt x="22538" y="44957"/>
                </a:lnTo>
                <a:lnTo>
                  <a:pt x="31313" y="43159"/>
                </a:lnTo>
                <a:lnTo>
                  <a:pt x="38480" y="38343"/>
                </a:lnTo>
                <a:lnTo>
                  <a:pt x="43302" y="31120"/>
                </a:lnTo>
                <a:lnTo>
                  <a:pt x="45077" y="22463"/>
                </a:lnTo>
                <a:lnTo>
                  <a:pt x="43302" y="13715"/>
                </a:lnTo>
                <a:lnTo>
                  <a:pt x="38480" y="6461"/>
                </a:lnTo>
                <a:lnTo>
                  <a:pt x="31313" y="1767"/>
                </a:lnTo>
                <a:lnTo>
                  <a:pt x="22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457" y="591190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2539" y="0"/>
                </a:moveTo>
                <a:lnTo>
                  <a:pt x="13764" y="1767"/>
                </a:lnTo>
                <a:lnTo>
                  <a:pt x="6608" y="6461"/>
                </a:lnTo>
                <a:lnTo>
                  <a:pt x="1761" y="13715"/>
                </a:lnTo>
                <a:lnTo>
                  <a:pt x="0" y="22463"/>
                </a:lnTo>
                <a:lnTo>
                  <a:pt x="1761" y="31120"/>
                </a:lnTo>
                <a:lnTo>
                  <a:pt x="6608" y="38343"/>
                </a:lnTo>
                <a:lnTo>
                  <a:pt x="13764" y="43159"/>
                </a:lnTo>
                <a:lnTo>
                  <a:pt x="22539" y="44957"/>
                </a:lnTo>
                <a:lnTo>
                  <a:pt x="31302" y="43159"/>
                </a:lnTo>
                <a:lnTo>
                  <a:pt x="38468" y="38343"/>
                </a:lnTo>
                <a:lnTo>
                  <a:pt x="43302" y="31120"/>
                </a:lnTo>
                <a:lnTo>
                  <a:pt x="45064" y="22463"/>
                </a:lnTo>
                <a:lnTo>
                  <a:pt x="43302" y="13715"/>
                </a:lnTo>
                <a:lnTo>
                  <a:pt x="38468" y="6461"/>
                </a:lnTo>
                <a:lnTo>
                  <a:pt x="31302" y="1767"/>
                </a:lnTo>
                <a:lnTo>
                  <a:pt x="22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57619" y="10010775"/>
            <a:ext cx="4230370" cy="276225"/>
          </a:xfrm>
          <a:custGeom>
            <a:avLst/>
            <a:gdLst/>
            <a:ahLst/>
            <a:cxnLst/>
            <a:rect l="l" t="t" r="r" b="b"/>
            <a:pathLst>
              <a:path w="4230369" h="276225">
                <a:moveTo>
                  <a:pt x="0" y="276224"/>
                </a:moveTo>
                <a:lnTo>
                  <a:pt x="4230380" y="276224"/>
                </a:lnTo>
                <a:lnTo>
                  <a:pt x="4230380" y="0"/>
                </a:lnTo>
                <a:lnTo>
                  <a:pt x="0" y="0"/>
                </a:lnTo>
                <a:lnTo>
                  <a:pt x="0" y="276224"/>
                </a:lnTo>
                <a:close/>
              </a:path>
            </a:pathLst>
          </a:custGeom>
          <a:solidFill>
            <a:srgbClr val="1D72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06671" y="0"/>
            <a:ext cx="1481455" cy="1552575"/>
          </a:xfrm>
          <a:custGeom>
            <a:avLst/>
            <a:gdLst/>
            <a:ahLst/>
            <a:cxnLst/>
            <a:rect l="l" t="t" r="r" b="b"/>
            <a:pathLst>
              <a:path w="1481455" h="1552575">
                <a:moveTo>
                  <a:pt x="1481327" y="0"/>
                </a:moveTo>
                <a:lnTo>
                  <a:pt x="0" y="0"/>
                </a:lnTo>
                <a:lnTo>
                  <a:pt x="833627" y="1429268"/>
                </a:lnTo>
                <a:lnTo>
                  <a:pt x="864626" y="1471421"/>
                </a:lnTo>
                <a:lnTo>
                  <a:pt x="903091" y="1505590"/>
                </a:lnTo>
                <a:lnTo>
                  <a:pt x="947562" y="1531101"/>
                </a:lnTo>
                <a:lnTo>
                  <a:pt x="996574" y="1547103"/>
                </a:lnTo>
                <a:lnTo>
                  <a:pt x="1048755" y="1552559"/>
                </a:lnTo>
                <a:lnTo>
                  <a:pt x="1481327" y="1552559"/>
                </a:lnTo>
                <a:lnTo>
                  <a:pt x="1481327" y="0"/>
                </a:lnTo>
                <a:close/>
              </a:path>
            </a:pathLst>
          </a:custGeom>
          <a:solidFill>
            <a:srgbClr val="1D72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812767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22" y="0"/>
                </a:moveTo>
                <a:lnTo>
                  <a:pt x="10911" y="1371"/>
                </a:lnTo>
                <a:lnTo>
                  <a:pt x="5212" y="5181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4993"/>
                </a:lnTo>
                <a:lnTo>
                  <a:pt x="5212" y="30723"/>
                </a:lnTo>
                <a:lnTo>
                  <a:pt x="10911" y="34533"/>
                </a:lnTo>
                <a:lnTo>
                  <a:pt x="17922" y="35935"/>
                </a:lnTo>
                <a:lnTo>
                  <a:pt x="24902" y="34533"/>
                </a:lnTo>
                <a:lnTo>
                  <a:pt x="30601" y="30723"/>
                </a:lnTo>
                <a:lnTo>
                  <a:pt x="34411" y="24993"/>
                </a:lnTo>
                <a:lnTo>
                  <a:pt x="35935" y="18013"/>
                </a:lnTo>
                <a:lnTo>
                  <a:pt x="34411" y="10911"/>
                </a:lnTo>
                <a:lnTo>
                  <a:pt x="30601" y="5181"/>
                </a:lnTo>
                <a:lnTo>
                  <a:pt x="24902" y="1371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027011" y="107695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22" y="0"/>
                </a:moveTo>
                <a:lnTo>
                  <a:pt x="10942" y="1523"/>
                </a:lnTo>
                <a:lnTo>
                  <a:pt x="5333" y="5333"/>
                </a:lnTo>
                <a:lnTo>
                  <a:pt x="1402" y="11064"/>
                </a:lnTo>
                <a:lnTo>
                  <a:pt x="0" y="18044"/>
                </a:lnTo>
                <a:lnTo>
                  <a:pt x="1402" y="25145"/>
                </a:lnTo>
                <a:lnTo>
                  <a:pt x="5333" y="30876"/>
                </a:lnTo>
                <a:lnTo>
                  <a:pt x="10942" y="34686"/>
                </a:lnTo>
                <a:lnTo>
                  <a:pt x="17922" y="36088"/>
                </a:lnTo>
                <a:lnTo>
                  <a:pt x="24902" y="34686"/>
                </a:lnTo>
                <a:lnTo>
                  <a:pt x="30601" y="30876"/>
                </a:lnTo>
                <a:lnTo>
                  <a:pt x="34564" y="25145"/>
                </a:lnTo>
                <a:lnTo>
                  <a:pt x="35935" y="18044"/>
                </a:lnTo>
                <a:lnTo>
                  <a:pt x="34564" y="11064"/>
                </a:lnTo>
                <a:lnTo>
                  <a:pt x="30601" y="5333"/>
                </a:lnTo>
                <a:lnTo>
                  <a:pt x="24902" y="1523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241256" y="107695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22" y="0"/>
                </a:moveTo>
                <a:lnTo>
                  <a:pt x="10942" y="1523"/>
                </a:lnTo>
                <a:lnTo>
                  <a:pt x="5333" y="5333"/>
                </a:lnTo>
                <a:lnTo>
                  <a:pt x="1402" y="11064"/>
                </a:lnTo>
                <a:lnTo>
                  <a:pt x="0" y="18044"/>
                </a:lnTo>
                <a:lnTo>
                  <a:pt x="1402" y="25145"/>
                </a:lnTo>
                <a:lnTo>
                  <a:pt x="5333" y="30876"/>
                </a:lnTo>
                <a:lnTo>
                  <a:pt x="10942" y="34686"/>
                </a:lnTo>
                <a:lnTo>
                  <a:pt x="17922" y="36088"/>
                </a:lnTo>
                <a:lnTo>
                  <a:pt x="24902" y="34686"/>
                </a:lnTo>
                <a:lnTo>
                  <a:pt x="30632" y="30876"/>
                </a:lnTo>
                <a:lnTo>
                  <a:pt x="34564" y="25145"/>
                </a:lnTo>
                <a:lnTo>
                  <a:pt x="35966" y="18044"/>
                </a:lnTo>
                <a:lnTo>
                  <a:pt x="34564" y="11064"/>
                </a:lnTo>
                <a:lnTo>
                  <a:pt x="30632" y="5333"/>
                </a:lnTo>
                <a:lnTo>
                  <a:pt x="24902" y="1523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455529" y="107695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891" y="0"/>
                </a:moveTo>
                <a:lnTo>
                  <a:pt x="10911" y="1523"/>
                </a:lnTo>
                <a:lnTo>
                  <a:pt x="5181" y="5333"/>
                </a:lnTo>
                <a:lnTo>
                  <a:pt x="1371" y="11064"/>
                </a:lnTo>
                <a:lnTo>
                  <a:pt x="0" y="18044"/>
                </a:lnTo>
                <a:lnTo>
                  <a:pt x="1371" y="25145"/>
                </a:lnTo>
                <a:lnTo>
                  <a:pt x="5181" y="30876"/>
                </a:lnTo>
                <a:lnTo>
                  <a:pt x="10911" y="34686"/>
                </a:lnTo>
                <a:lnTo>
                  <a:pt x="17891" y="36088"/>
                </a:lnTo>
                <a:lnTo>
                  <a:pt x="24871" y="34686"/>
                </a:lnTo>
                <a:lnTo>
                  <a:pt x="30601" y="30876"/>
                </a:lnTo>
                <a:lnTo>
                  <a:pt x="34533" y="25145"/>
                </a:lnTo>
                <a:lnTo>
                  <a:pt x="35935" y="18044"/>
                </a:lnTo>
                <a:lnTo>
                  <a:pt x="34533" y="11064"/>
                </a:lnTo>
                <a:lnTo>
                  <a:pt x="30601" y="5333"/>
                </a:lnTo>
                <a:lnTo>
                  <a:pt x="24871" y="1523"/>
                </a:lnTo>
                <a:lnTo>
                  <a:pt x="17891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27011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22" y="0"/>
                </a:moveTo>
                <a:lnTo>
                  <a:pt x="10942" y="1371"/>
                </a:lnTo>
                <a:lnTo>
                  <a:pt x="5333" y="5181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4993"/>
                </a:lnTo>
                <a:lnTo>
                  <a:pt x="5333" y="30723"/>
                </a:lnTo>
                <a:lnTo>
                  <a:pt x="10942" y="34533"/>
                </a:lnTo>
                <a:lnTo>
                  <a:pt x="17922" y="35935"/>
                </a:lnTo>
                <a:lnTo>
                  <a:pt x="25024" y="34533"/>
                </a:lnTo>
                <a:lnTo>
                  <a:pt x="30601" y="30723"/>
                </a:lnTo>
                <a:lnTo>
                  <a:pt x="34564" y="24993"/>
                </a:lnTo>
                <a:lnTo>
                  <a:pt x="35935" y="18013"/>
                </a:lnTo>
                <a:lnTo>
                  <a:pt x="34564" y="10911"/>
                </a:lnTo>
                <a:lnTo>
                  <a:pt x="30601" y="5181"/>
                </a:lnTo>
                <a:lnTo>
                  <a:pt x="25024" y="1371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241256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22" y="0"/>
                </a:moveTo>
                <a:lnTo>
                  <a:pt x="10942" y="1371"/>
                </a:lnTo>
                <a:lnTo>
                  <a:pt x="5333" y="5181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4993"/>
                </a:lnTo>
                <a:lnTo>
                  <a:pt x="5333" y="30723"/>
                </a:lnTo>
                <a:lnTo>
                  <a:pt x="10942" y="34533"/>
                </a:lnTo>
                <a:lnTo>
                  <a:pt x="17922" y="35935"/>
                </a:lnTo>
                <a:lnTo>
                  <a:pt x="25024" y="34533"/>
                </a:lnTo>
                <a:lnTo>
                  <a:pt x="30632" y="30723"/>
                </a:lnTo>
                <a:lnTo>
                  <a:pt x="34564" y="24993"/>
                </a:lnTo>
                <a:lnTo>
                  <a:pt x="35966" y="18013"/>
                </a:lnTo>
                <a:lnTo>
                  <a:pt x="34564" y="10911"/>
                </a:lnTo>
                <a:lnTo>
                  <a:pt x="30632" y="5181"/>
                </a:lnTo>
                <a:lnTo>
                  <a:pt x="25024" y="1371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455529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13" y="0"/>
                </a:moveTo>
                <a:lnTo>
                  <a:pt x="10911" y="1371"/>
                </a:lnTo>
                <a:lnTo>
                  <a:pt x="5333" y="5181"/>
                </a:lnTo>
                <a:lnTo>
                  <a:pt x="1371" y="10911"/>
                </a:lnTo>
                <a:lnTo>
                  <a:pt x="0" y="18013"/>
                </a:lnTo>
                <a:lnTo>
                  <a:pt x="1371" y="24993"/>
                </a:lnTo>
                <a:lnTo>
                  <a:pt x="5333" y="30723"/>
                </a:lnTo>
                <a:lnTo>
                  <a:pt x="10911" y="34533"/>
                </a:lnTo>
                <a:lnTo>
                  <a:pt x="18013" y="35935"/>
                </a:lnTo>
                <a:lnTo>
                  <a:pt x="24871" y="34533"/>
                </a:lnTo>
                <a:lnTo>
                  <a:pt x="30601" y="30723"/>
                </a:lnTo>
                <a:lnTo>
                  <a:pt x="34533" y="24993"/>
                </a:lnTo>
                <a:lnTo>
                  <a:pt x="35935" y="18013"/>
                </a:lnTo>
                <a:lnTo>
                  <a:pt x="34533" y="10911"/>
                </a:lnTo>
                <a:lnTo>
                  <a:pt x="30601" y="5181"/>
                </a:lnTo>
                <a:lnTo>
                  <a:pt x="24871" y="1371"/>
                </a:lnTo>
                <a:lnTo>
                  <a:pt x="1801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812767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11" y="1402"/>
                </a:lnTo>
                <a:lnTo>
                  <a:pt x="5212" y="5212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5024"/>
                </a:lnTo>
                <a:lnTo>
                  <a:pt x="5212" y="30723"/>
                </a:lnTo>
                <a:lnTo>
                  <a:pt x="10911" y="34655"/>
                </a:lnTo>
                <a:lnTo>
                  <a:pt x="17922" y="36057"/>
                </a:lnTo>
                <a:lnTo>
                  <a:pt x="24902" y="34655"/>
                </a:lnTo>
                <a:lnTo>
                  <a:pt x="30601" y="30723"/>
                </a:lnTo>
                <a:lnTo>
                  <a:pt x="34533" y="25024"/>
                </a:lnTo>
                <a:lnTo>
                  <a:pt x="35935" y="18013"/>
                </a:lnTo>
                <a:lnTo>
                  <a:pt x="34533" y="10911"/>
                </a:lnTo>
                <a:lnTo>
                  <a:pt x="30601" y="5212"/>
                </a:lnTo>
                <a:lnTo>
                  <a:pt x="24902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027011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212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55"/>
                </a:lnTo>
                <a:lnTo>
                  <a:pt x="17922" y="36057"/>
                </a:lnTo>
                <a:lnTo>
                  <a:pt x="25024" y="34655"/>
                </a:lnTo>
                <a:lnTo>
                  <a:pt x="30601" y="30723"/>
                </a:lnTo>
                <a:lnTo>
                  <a:pt x="34564" y="25024"/>
                </a:lnTo>
                <a:lnTo>
                  <a:pt x="35935" y="18013"/>
                </a:lnTo>
                <a:lnTo>
                  <a:pt x="34564" y="10911"/>
                </a:lnTo>
                <a:lnTo>
                  <a:pt x="30601" y="5212"/>
                </a:lnTo>
                <a:lnTo>
                  <a:pt x="25024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241256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212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55"/>
                </a:lnTo>
                <a:lnTo>
                  <a:pt x="17922" y="36057"/>
                </a:lnTo>
                <a:lnTo>
                  <a:pt x="25024" y="34655"/>
                </a:lnTo>
                <a:lnTo>
                  <a:pt x="30632" y="30723"/>
                </a:lnTo>
                <a:lnTo>
                  <a:pt x="34564" y="25024"/>
                </a:lnTo>
                <a:lnTo>
                  <a:pt x="35966" y="18013"/>
                </a:lnTo>
                <a:lnTo>
                  <a:pt x="34564" y="10911"/>
                </a:lnTo>
                <a:lnTo>
                  <a:pt x="30632" y="5212"/>
                </a:lnTo>
                <a:lnTo>
                  <a:pt x="25024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455529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891" y="0"/>
                </a:moveTo>
                <a:lnTo>
                  <a:pt x="10911" y="1402"/>
                </a:lnTo>
                <a:lnTo>
                  <a:pt x="5181" y="5212"/>
                </a:lnTo>
                <a:lnTo>
                  <a:pt x="1371" y="10911"/>
                </a:lnTo>
                <a:lnTo>
                  <a:pt x="0" y="18013"/>
                </a:lnTo>
                <a:lnTo>
                  <a:pt x="1371" y="25024"/>
                </a:lnTo>
                <a:lnTo>
                  <a:pt x="5181" y="30723"/>
                </a:lnTo>
                <a:lnTo>
                  <a:pt x="10911" y="34655"/>
                </a:lnTo>
                <a:lnTo>
                  <a:pt x="17891" y="36057"/>
                </a:lnTo>
                <a:lnTo>
                  <a:pt x="24871" y="34655"/>
                </a:lnTo>
                <a:lnTo>
                  <a:pt x="30601" y="30723"/>
                </a:lnTo>
                <a:lnTo>
                  <a:pt x="34533" y="25024"/>
                </a:lnTo>
                <a:lnTo>
                  <a:pt x="35935" y="18013"/>
                </a:lnTo>
                <a:lnTo>
                  <a:pt x="34533" y="10911"/>
                </a:lnTo>
                <a:lnTo>
                  <a:pt x="30601" y="5212"/>
                </a:lnTo>
                <a:lnTo>
                  <a:pt x="24871" y="1402"/>
                </a:lnTo>
                <a:lnTo>
                  <a:pt x="17891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669774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8013" y="0"/>
                </a:moveTo>
                <a:lnTo>
                  <a:pt x="11033" y="1402"/>
                </a:lnTo>
                <a:lnTo>
                  <a:pt x="5333" y="5212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5024"/>
                </a:lnTo>
                <a:lnTo>
                  <a:pt x="5333" y="30723"/>
                </a:lnTo>
                <a:lnTo>
                  <a:pt x="11033" y="34655"/>
                </a:lnTo>
                <a:lnTo>
                  <a:pt x="18013" y="36057"/>
                </a:lnTo>
                <a:lnTo>
                  <a:pt x="25024" y="34655"/>
                </a:lnTo>
                <a:lnTo>
                  <a:pt x="30723" y="30723"/>
                </a:lnTo>
                <a:lnTo>
                  <a:pt x="34533" y="25024"/>
                </a:lnTo>
                <a:lnTo>
                  <a:pt x="35935" y="18013"/>
                </a:lnTo>
                <a:lnTo>
                  <a:pt x="34533" y="10911"/>
                </a:lnTo>
                <a:lnTo>
                  <a:pt x="30723" y="5212"/>
                </a:lnTo>
                <a:lnTo>
                  <a:pt x="25024" y="1402"/>
                </a:lnTo>
                <a:lnTo>
                  <a:pt x="1801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027011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333"/>
                </a:lnTo>
                <a:lnTo>
                  <a:pt x="1402" y="11033"/>
                </a:lnTo>
                <a:lnTo>
                  <a:pt x="0" y="18044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55"/>
                </a:lnTo>
                <a:lnTo>
                  <a:pt x="17922" y="36057"/>
                </a:lnTo>
                <a:lnTo>
                  <a:pt x="24902" y="34655"/>
                </a:lnTo>
                <a:lnTo>
                  <a:pt x="30601" y="30723"/>
                </a:lnTo>
                <a:lnTo>
                  <a:pt x="34564" y="25024"/>
                </a:lnTo>
                <a:lnTo>
                  <a:pt x="35935" y="18044"/>
                </a:lnTo>
                <a:lnTo>
                  <a:pt x="34564" y="11033"/>
                </a:lnTo>
                <a:lnTo>
                  <a:pt x="30601" y="5333"/>
                </a:lnTo>
                <a:lnTo>
                  <a:pt x="24902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241256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333"/>
                </a:lnTo>
                <a:lnTo>
                  <a:pt x="1402" y="11033"/>
                </a:lnTo>
                <a:lnTo>
                  <a:pt x="0" y="18044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55"/>
                </a:lnTo>
                <a:lnTo>
                  <a:pt x="17922" y="36057"/>
                </a:lnTo>
                <a:lnTo>
                  <a:pt x="25024" y="34655"/>
                </a:lnTo>
                <a:lnTo>
                  <a:pt x="30632" y="30723"/>
                </a:lnTo>
                <a:lnTo>
                  <a:pt x="34564" y="25024"/>
                </a:lnTo>
                <a:lnTo>
                  <a:pt x="35966" y="18044"/>
                </a:lnTo>
                <a:lnTo>
                  <a:pt x="34564" y="11033"/>
                </a:lnTo>
                <a:lnTo>
                  <a:pt x="30632" y="5333"/>
                </a:lnTo>
                <a:lnTo>
                  <a:pt x="25024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455529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8013" y="0"/>
                </a:moveTo>
                <a:lnTo>
                  <a:pt x="10911" y="1402"/>
                </a:lnTo>
                <a:lnTo>
                  <a:pt x="5333" y="5333"/>
                </a:lnTo>
                <a:lnTo>
                  <a:pt x="1371" y="11033"/>
                </a:lnTo>
                <a:lnTo>
                  <a:pt x="0" y="18044"/>
                </a:lnTo>
                <a:lnTo>
                  <a:pt x="1371" y="25024"/>
                </a:lnTo>
                <a:lnTo>
                  <a:pt x="5333" y="30723"/>
                </a:lnTo>
                <a:lnTo>
                  <a:pt x="10911" y="34655"/>
                </a:lnTo>
                <a:lnTo>
                  <a:pt x="18013" y="36057"/>
                </a:lnTo>
                <a:lnTo>
                  <a:pt x="24871" y="34655"/>
                </a:lnTo>
                <a:lnTo>
                  <a:pt x="30601" y="30723"/>
                </a:lnTo>
                <a:lnTo>
                  <a:pt x="34533" y="25024"/>
                </a:lnTo>
                <a:lnTo>
                  <a:pt x="35935" y="18044"/>
                </a:lnTo>
                <a:lnTo>
                  <a:pt x="34533" y="11033"/>
                </a:lnTo>
                <a:lnTo>
                  <a:pt x="30601" y="5333"/>
                </a:lnTo>
                <a:lnTo>
                  <a:pt x="24871" y="1402"/>
                </a:lnTo>
                <a:lnTo>
                  <a:pt x="1801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027011" y="38264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333"/>
                </a:lnTo>
                <a:lnTo>
                  <a:pt x="1402" y="11064"/>
                </a:lnTo>
                <a:lnTo>
                  <a:pt x="0" y="18044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86"/>
                </a:lnTo>
                <a:lnTo>
                  <a:pt x="17922" y="36057"/>
                </a:lnTo>
                <a:lnTo>
                  <a:pt x="24902" y="34686"/>
                </a:lnTo>
                <a:lnTo>
                  <a:pt x="30601" y="30723"/>
                </a:lnTo>
                <a:lnTo>
                  <a:pt x="34564" y="25024"/>
                </a:lnTo>
                <a:lnTo>
                  <a:pt x="35935" y="18044"/>
                </a:lnTo>
                <a:lnTo>
                  <a:pt x="34564" y="11064"/>
                </a:lnTo>
                <a:lnTo>
                  <a:pt x="30601" y="5333"/>
                </a:lnTo>
                <a:lnTo>
                  <a:pt x="24902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241256" y="38264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333"/>
                </a:lnTo>
                <a:lnTo>
                  <a:pt x="1402" y="11064"/>
                </a:lnTo>
                <a:lnTo>
                  <a:pt x="0" y="18044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86"/>
                </a:lnTo>
                <a:lnTo>
                  <a:pt x="17922" y="36057"/>
                </a:lnTo>
                <a:lnTo>
                  <a:pt x="25024" y="34686"/>
                </a:lnTo>
                <a:lnTo>
                  <a:pt x="30632" y="30723"/>
                </a:lnTo>
                <a:lnTo>
                  <a:pt x="34564" y="25024"/>
                </a:lnTo>
                <a:lnTo>
                  <a:pt x="35966" y="18044"/>
                </a:lnTo>
                <a:lnTo>
                  <a:pt x="34564" y="11064"/>
                </a:lnTo>
                <a:lnTo>
                  <a:pt x="30632" y="5333"/>
                </a:lnTo>
                <a:lnTo>
                  <a:pt x="25024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455529" y="38264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891" y="0"/>
                </a:moveTo>
                <a:lnTo>
                  <a:pt x="10911" y="1402"/>
                </a:lnTo>
                <a:lnTo>
                  <a:pt x="5181" y="5333"/>
                </a:lnTo>
                <a:lnTo>
                  <a:pt x="1371" y="11064"/>
                </a:lnTo>
                <a:lnTo>
                  <a:pt x="0" y="18044"/>
                </a:lnTo>
                <a:lnTo>
                  <a:pt x="1371" y="25024"/>
                </a:lnTo>
                <a:lnTo>
                  <a:pt x="5181" y="30723"/>
                </a:lnTo>
                <a:lnTo>
                  <a:pt x="10911" y="34686"/>
                </a:lnTo>
                <a:lnTo>
                  <a:pt x="17891" y="36057"/>
                </a:lnTo>
                <a:lnTo>
                  <a:pt x="24871" y="34686"/>
                </a:lnTo>
                <a:lnTo>
                  <a:pt x="30601" y="30723"/>
                </a:lnTo>
                <a:lnTo>
                  <a:pt x="34533" y="25024"/>
                </a:lnTo>
                <a:lnTo>
                  <a:pt x="35935" y="18044"/>
                </a:lnTo>
                <a:lnTo>
                  <a:pt x="34533" y="11064"/>
                </a:lnTo>
                <a:lnTo>
                  <a:pt x="30601" y="5333"/>
                </a:lnTo>
                <a:lnTo>
                  <a:pt x="24871" y="1402"/>
                </a:lnTo>
                <a:lnTo>
                  <a:pt x="17891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669774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891" y="0"/>
                </a:moveTo>
                <a:lnTo>
                  <a:pt x="10911" y="1402"/>
                </a:lnTo>
                <a:lnTo>
                  <a:pt x="5333" y="5333"/>
                </a:lnTo>
                <a:lnTo>
                  <a:pt x="1402" y="11033"/>
                </a:lnTo>
                <a:lnTo>
                  <a:pt x="0" y="18044"/>
                </a:lnTo>
                <a:lnTo>
                  <a:pt x="1402" y="25024"/>
                </a:lnTo>
                <a:lnTo>
                  <a:pt x="5333" y="30723"/>
                </a:lnTo>
                <a:lnTo>
                  <a:pt x="10911" y="34655"/>
                </a:lnTo>
                <a:lnTo>
                  <a:pt x="17891" y="36057"/>
                </a:lnTo>
                <a:lnTo>
                  <a:pt x="25024" y="34655"/>
                </a:lnTo>
                <a:lnTo>
                  <a:pt x="30601" y="30723"/>
                </a:lnTo>
                <a:lnTo>
                  <a:pt x="34533" y="25024"/>
                </a:lnTo>
                <a:lnTo>
                  <a:pt x="35935" y="18044"/>
                </a:lnTo>
                <a:lnTo>
                  <a:pt x="34533" y="11033"/>
                </a:lnTo>
                <a:lnTo>
                  <a:pt x="30601" y="5333"/>
                </a:lnTo>
                <a:lnTo>
                  <a:pt x="25024" y="1402"/>
                </a:lnTo>
                <a:lnTo>
                  <a:pt x="17891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98486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13" y="3413"/>
                </a:lnTo>
                <a:lnTo>
                  <a:pt x="21335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194676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94676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94676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145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145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61157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44" y="3413"/>
                </a:lnTo>
                <a:lnTo>
                  <a:pt x="21488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57347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98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57347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98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57347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98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23859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5024" y="0"/>
                </a:moveTo>
                <a:lnTo>
                  <a:pt x="0" y="0"/>
                </a:lnTo>
                <a:lnTo>
                  <a:pt x="3566" y="3413"/>
                </a:lnTo>
                <a:lnTo>
                  <a:pt x="21457" y="3413"/>
                </a:lnTo>
                <a:lnTo>
                  <a:pt x="250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20050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376" y="0"/>
                </a:lnTo>
                <a:lnTo>
                  <a:pt x="0" y="7223"/>
                </a:lnTo>
                <a:lnTo>
                  <a:pt x="0" y="25267"/>
                </a:lnTo>
                <a:lnTo>
                  <a:pt x="7376" y="32644"/>
                </a:lnTo>
                <a:lnTo>
                  <a:pt x="25267" y="32644"/>
                </a:lnTo>
                <a:lnTo>
                  <a:pt x="32644" y="25267"/>
                </a:lnTo>
                <a:lnTo>
                  <a:pt x="32644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20050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376" y="0"/>
                </a:lnTo>
                <a:lnTo>
                  <a:pt x="0" y="7223"/>
                </a:lnTo>
                <a:lnTo>
                  <a:pt x="0" y="25267"/>
                </a:lnTo>
                <a:lnTo>
                  <a:pt x="7376" y="32644"/>
                </a:lnTo>
                <a:lnTo>
                  <a:pt x="25267" y="32644"/>
                </a:lnTo>
                <a:lnTo>
                  <a:pt x="32644" y="25267"/>
                </a:lnTo>
                <a:lnTo>
                  <a:pt x="32644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20050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376" y="0"/>
                </a:lnTo>
                <a:lnTo>
                  <a:pt x="0" y="7223"/>
                </a:lnTo>
                <a:lnTo>
                  <a:pt x="0" y="25267"/>
                </a:lnTo>
                <a:lnTo>
                  <a:pt x="7376" y="32491"/>
                </a:lnTo>
                <a:lnTo>
                  <a:pt x="25267" y="32491"/>
                </a:lnTo>
                <a:lnTo>
                  <a:pt x="32644" y="25267"/>
                </a:lnTo>
                <a:lnTo>
                  <a:pt x="32644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686684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871" y="0"/>
                </a:moveTo>
                <a:lnTo>
                  <a:pt x="0" y="0"/>
                </a:lnTo>
                <a:lnTo>
                  <a:pt x="3413" y="3413"/>
                </a:lnTo>
                <a:lnTo>
                  <a:pt x="21457" y="3413"/>
                </a:lnTo>
                <a:lnTo>
                  <a:pt x="2487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682874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682874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682874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849355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44" y="3413"/>
                </a:lnTo>
                <a:lnTo>
                  <a:pt x="21457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45545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845545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845545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67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12058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93" y="0"/>
                </a:moveTo>
                <a:lnTo>
                  <a:pt x="0" y="0"/>
                </a:lnTo>
                <a:lnTo>
                  <a:pt x="3413" y="3413"/>
                </a:lnTo>
                <a:lnTo>
                  <a:pt x="21457" y="3413"/>
                </a:lnTo>
                <a:lnTo>
                  <a:pt x="2499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08248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613" y="25267"/>
                </a:lnTo>
                <a:lnTo>
                  <a:pt x="32613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08248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613" y="25267"/>
                </a:lnTo>
                <a:lnTo>
                  <a:pt x="32613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008248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613" y="25267"/>
                </a:lnTo>
                <a:lnTo>
                  <a:pt x="32613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174852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44" y="3413"/>
                </a:lnTo>
                <a:lnTo>
                  <a:pt x="21457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171041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171041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171041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67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337553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871" y="0"/>
                </a:moveTo>
                <a:lnTo>
                  <a:pt x="0" y="0"/>
                </a:lnTo>
                <a:lnTo>
                  <a:pt x="3413" y="3413"/>
                </a:lnTo>
                <a:lnTo>
                  <a:pt x="21457" y="3413"/>
                </a:lnTo>
                <a:lnTo>
                  <a:pt x="2487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333743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333743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333743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00225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5024" y="0"/>
                </a:moveTo>
                <a:lnTo>
                  <a:pt x="0" y="0"/>
                </a:lnTo>
                <a:lnTo>
                  <a:pt x="3444" y="3413"/>
                </a:lnTo>
                <a:lnTo>
                  <a:pt x="21457" y="3413"/>
                </a:lnTo>
                <a:lnTo>
                  <a:pt x="250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496537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132" y="0"/>
                </a:lnTo>
                <a:lnTo>
                  <a:pt x="0" y="7223"/>
                </a:lnTo>
                <a:lnTo>
                  <a:pt x="0" y="25267"/>
                </a:lnTo>
                <a:lnTo>
                  <a:pt x="7132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496537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132" y="0"/>
                </a:lnTo>
                <a:lnTo>
                  <a:pt x="0" y="7223"/>
                </a:lnTo>
                <a:lnTo>
                  <a:pt x="0" y="25267"/>
                </a:lnTo>
                <a:lnTo>
                  <a:pt x="7132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496537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145" y="0"/>
                </a:moveTo>
                <a:lnTo>
                  <a:pt x="7132" y="0"/>
                </a:lnTo>
                <a:lnTo>
                  <a:pt x="0" y="7223"/>
                </a:lnTo>
                <a:lnTo>
                  <a:pt x="0" y="25267"/>
                </a:lnTo>
                <a:lnTo>
                  <a:pt x="7132" y="32491"/>
                </a:lnTo>
                <a:lnTo>
                  <a:pt x="25145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663050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13" y="3413"/>
                </a:lnTo>
                <a:lnTo>
                  <a:pt x="21457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659239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659239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659239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825721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44" y="3413"/>
                </a:lnTo>
                <a:lnTo>
                  <a:pt x="21488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821911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98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821911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98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821911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98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988424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5024" y="0"/>
                </a:moveTo>
                <a:lnTo>
                  <a:pt x="0" y="0"/>
                </a:lnTo>
                <a:lnTo>
                  <a:pt x="3566" y="3413"/>
                </a:lnTo>
                <a:lnTo>
                  <a:pt x="21457" y="3413"/>
                </a:lnTo>
                <a:lnTo>
                  <a:pt x="250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984735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984735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984735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145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145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151248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871" y="0"/>
                </a:moveTo>
                <a:lnTo>
                  <a:pt x="0" y="0"/>
                </a:lnTo>
                <a:lnTo>
                  <a:pt x="3413" y="3413"/>
                </a:lnTo>
                <a:lnTo>
                  <a:pt x="21457" y="3413"/>
                </a:lnTo>
                <a:lnTo>
                  <a:pt x="2487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147437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147437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147437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0" y="0"/>
            <a:ext cx="6934198" cy="10286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2545">
              <a:lnSpc>
                <a:spcPct val="100000"/>
              </a:lnSpc>
            </a:pPr>
            <a:r>
              <a:rPr spc="80" dirty="0"/>
              <a:t>DESCRIPTIO</a:t>
            </a:r>
            <a:r>
              <a:rPr spc="120" dirty="0"/>
              <a:t>N</a:t>
            </a:r>
            <a:r>
              <a:rPr spc="195" dirty="0">
                <a:latin typeface="Times New Roman"/>
                <a:cs typeface="Times New Roman"/>
              </a:rPr>
              <a:t> </a:t>
            </a:r>
            <a:r>
              <a:rPr spc="100" dirty="0"/>
              <a:t>OF</a:t>
            </a:r>
            <a:r>
              <a:rPr spc="215" dirty="0">
                <a:latin typeface="Times New Roman"/>
                <a:cs typeface="Times New Roman"/>
              </a:rPr>
              <a:t> </a:t>
            </a:r>
            <a:r>
              <a:rPr spc="100" dirty="0"/>
              <a:t>EACH</a:t>
            </a:r>
            <a:r>
              <a:rPr spc="175" dirty="0">
                <a:latin typeface="Times New Roman"/>
                <a:cs typeface="Times New Roman"/>
              </a:rPr>
              <a:t> </a:t>
            </a:r>
            <a:r>
              <a:rPr spc="80" dirty="0"/>
              <a:t>F</a:t>
            </a:r>
            <a:r>
              <a:rPr spc="65" dirty="0"/>
              <a:t>E</a:t>
            </a:r>
            <a:r>
              <a:rPr spc="110" dirty="0"/>
              <a:t>A</a:t>
            </a:r>
            <a:r>
              <a:rPr spc="65" dirty="0"/>
              <a:t>T</a:t>
            </a:r>
            <a:r>
              <a:rPr spc="114" dirty="0"/>
              <a:t>U</a:t>
            </a:r>
            <a:r>
              <a:rPr spc="80" dirty="0"/>
              <a:t>R</a:t>
            </a:r>
            <a:r>
              <a:rPr spc="85" dirty="0"/>
              <a:t>E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8217541" y="3015736"/>
            <a:ext cx="9423400" cy="5070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b="1" spc="30" dirty="0">
                <a:solidFill>
                  <a:srgbClr val="213F3B"/>
                </a:solidFill>
                <a:latin typeface="Calibri"/>
                <a:cs typeface="Calibri"/>
              </a:rPr>
              <a:t>T</a:t>
            </a:r>
            <a:r>
              <a:rPr sz="3300" b="1" spc="20" dirty="0">
                <a:solidFill>
                  <a:srgbClr val="213F3B"/>
                </a:solidFill>
                <a:latin typeface="Calibri"/>
                <a:cs typeface="Calibri"/>
              </a:rPr>
              <a:t>i</a:t>
            </a:r>
            <a:r>
              <a:rPr sz="3300" b="1" spc="55" dirty="0">
                <a:solidFill>
                  <a:srgbClr val="213F3B"/>
                </a:solidFill>
                <a:latin typeface="Calibri"/>
                <a:cs typeface="Calibri"/>
              </a:rPr>
              <a:t>c</a:t>
            </a:r>
            <a:r>
              <a:rPr sz="3300" b="1" spc="-2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3300" b="1" spc="40" dirty="0">
                <a:solidFill>
                  <a:srgbClr val="213F3B"/>
                </a:solidFill>
                <a:latin typeface="Calibri"/>
                <a:cs typeface="Calibri"/>
              </a:rPr>
              <a:t>T</a:t>
            </a:r>
            <a:r>
              <a:rPr sz="3300" b="1" spc="45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3300" b="1" spc="55" dirty="0">
                <a:solidFill>
                  <a:srgbClr val="213F3B"/>
                </a:solidFill>
                <a:latin typeface="Calibri"/>
                <a:cs typeface="Calibri"/>
              </a:rPr>
              <a:t>c</a:t>
            </a:r>
            <a:r>
              <a:rPr sz="3300" b="1" spc="-204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3300" b="1" spc="40" dirty="0">
                <a:solidFill>
                  <a:srgbClr val="213F3B"/>
                </a:solidFill>
                <a:latin typeface="Calibri"/>
                <a:cs typeface="Calibri"/>
              </a:rPr>
              <a:t>To</a:t>
            </a:r>
            <a:r>
              <a:rPr sz="3300" b="1" spc="65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3300" b="1" spc="-22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3300" b="1" spc="45" dirty="0">
                <a:solidFill>
                  <a:srgbClr val="213F3B"/>
                </a:solidFill>
                <a:latin typeface="Calibri"/>
                <a:cs typeface="Calibri"/>
              </a:rPr>
              <a:t>Fe</a:t>
            </a:r>
            <a:r>
              <a:rPr sz="3300" b="1" spc="35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3300" b="1" spc="20" dirty="0">
                <a:solidFill>
                  <a:srgbClr val="213F3B"/>
                </a:solidFill>
                <a:latin typeface="Calibri"/>
                <a:cs typeface="Calibri"/>
              </a:rPr>
              <a:t>t</a:t>
            </a:r>
            <a:r>
              <a:rPr sz="3300" b="1" spc="70" dirty="0">
                <a:solidFill>
                  <a:srgbClr val="213F3B"/>
                </a:solidFill>
                <a:latin typeface="Calibri"/>
                <a:cs typeface="Calibri"/>
              </a:rPr>
              <a:t>u</a:t>
            </a:r>
            <a:r>
              <a:rPr sz="3300" b="1" spc="25" dirty="0">
                <a:solidFill>
                  <a:srgbClr val="213F3B"/>
                </a:solidFill>
                <a:latin typeface="Calibri"/>
                <a:cs typeface="Calibri"/>
              </a:rPr>
              <a:t>res</a:t>
            </a:r>
            <a:r>
              <a:rPr sz="3300" b="1" spc="35" dirty="0">
                <a:solidFill>
                  <a:srgbClr val="213F3B"/>
                </a:solidFill>
                <a:latin typeface="Calibri"/>
                <a:cs typeface="Calibri"/>
              </a:rPr>
              <a:t>: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 marR="5080">
              <a:lnSpc>
                <a:spcPct val="115799"/>
              </a:lnSpc>
            </a:pPr>
            <a:r>
              <a:rPr sz="2850" b="1" spc="-5" dirty="0">
                <a:solidFill>
                  <a:srgbClr val="213F3B"/>
                </a:solidFill>
                <a:latin typeface="Calibri"/>
                <a:cs typeface="Calibri"/>
              </a:rPr>
              <a:t>Two</a:t>
            </a:r>
            <a:r>
              <a:rPr sz="2850" b="1" spc="-10" dirty="0">
                <a:solidFill>
                  <a:srgbClr val="213F3B"/>
                </a:solidFill>
                <a:latin typeface="Calibri"/>
                <a:cs typeface="Calibri"/>
              </a:rPr>
              <a:t>-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pla</a:t>
            </a:r>
            <a:r>
              <a:rPr sz="2850" b="1" spc="-10" dirty="0">
                <a:solidFill>
                  <a:srgbClr val="213F3B"/>
                </a:solidFill>
                <a:latin typeface="Calibri"/>
                <a:cs typeface="Calibri"/>
              </a:rPr>
              <a:t>y</a:t>
            </a:r>
            <a:r>
              <a:rPr sz="2850" b="1" spc="-5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r>
              <a:rPr sz="2850" b="1" spc="-7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b="1" spc="-5" dirty="0">
                <a:solidFill>
                  <a:srgbClr val="213F3B"/>
                </a:solidFill>
                <a:latin typeface="Calibri"/>
                <a:cs typeface="Calibri"/>
              </a:rPr>
              <a:t>mod</a:t>
            </a:r>
            <a:r>
              <a:rPr sz="2850" b="1" spc="-10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:</a:t>
            </a:r>
            <a:r>
              <a:rPr sz="2850" b="1" spc="-7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Two</a:t>
            </a:r>
            <a:r>
              <a:rPr sz="2850" spc="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pl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yer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850" spc="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ca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850" spc="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p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l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ay</a:t>
            </a:r>
            <a:r>
              <a:rPr sz="28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850" spc="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th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850" spc="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sam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850" spc="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850" spc="-1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vice,</a:t>
            </a:r>
            <a:r>
              <a:rPr sz="2850" spc="-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taki</a:t>
            </a:r>
            <a:r>
              <a:rPr sz="2850" spc="-10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g</a:t>
            </a:r>
            <a:r>
              <a:rPr sz="2850" spc="18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tu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ns</a:t>
            </a:r>
            <a:r>
              <a:rPr sz="2850" spc="17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850" spc="18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213F3B"/>
                </a:solidFill>
                <a:latin typeface="Tahoma"/>
                <a:cs typeface="Tahoma"/>
              </a:rPr>
              <a:t>m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ark</a:t>
            </a:r>
            <a:r>
              <a:rPr sz="2850" spc="12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th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850" spc="1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gr</a:t>
            </a:r>
            <a:r>
              <a:rPr sz="2850" spc="-1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d.</a:t>
            </a:r>
            <a:endParaRPr sz="2850">
              <a:latin typeface="Tahoma"/>
              <a:cs typeface="Tahoma"/>
            </a:endParaRPr>
          </a:p>
          <a:p>
            <a:pPr marL="12700" marR="107314">
              <a:lnSpc>
                <a:spcPts val="4020"/>
              </a:lnSpc>
              <a:spcBef>
                <a:spcPts val="210"/>
              </a:spcBef>
            </a:pPr>
            <a:r>
              <a:rPr sz="2850" b="1" spc="-5" dirty="0">
                <a:solidFill>
                  <a:srgbClr val="213F3B"/>
                </a:solidFill>
                <a:latin typeface="Calibri"/>
                <a:cs typeface="Calibri"/>
              </a:rPr>
              <a:t>Cle</a:t>
            </a:r>
            <a:r>
              <a:rPr sz="2850" b="1" spc="-10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r>
              <a:rPr sz="2850" b="1" spc="-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3×3</a:t>
            </a:r>
            <a:r>
              <a:rPr sz="2850" b="1" spc="-8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b="1" spc="-5" dirty="0">
                <a:solidFill>
                  <a:srgbClr val="213F3B"/>
                </a:solidFill>
                <a:latin typeface="Calibri"/>
                <a:cs typeface="Calibri"/>
              </a:rPr>
              <a:t>grid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:</a:t>
            </a:r>
            <a:r>
              <a:rPr sz="2850" b="1" spc="-6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he</a:t>
            </a:r>
            <a:r>
              <a:rPr sz="2850" spc="6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game</a:t>
            </a:r>
            <a:r>
              <a:rPr sz="2850" spc="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b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ard</a:t>
            </a:r>
            <a:r>
              <a:rPr sz="2850" spc="114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850" spc="8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display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850" spc="114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l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early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,</a:t>
            </a:r>
            <a:r>
              <a:rPr sz="2850" spc="9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m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ki</a:t>
            </a:r>
            <a:r>
              <a:rPr sz="2850" spc="-10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g</a:t>
            </a:r>
            <a:r>
              <a:rPr sz="28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850" spc="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eas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y</a:t>
            </a:r>
            <a:r>
              <a:rPr sz="2850" spc="9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f</a:t>
            </a:r>
            <a:r>
              <a:rPr sz="2850" spc="-25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850" spc="1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pl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yer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850" spc="1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to</a:t>
            </a:r>
            <a:r>
              <a:rPr sz="2850" spc="7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m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ark</a:t>
            </a:r>
            <a:r>
              <a:rPr sz="2850" spc="1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the</a:t>
            </a:r>
            <a:r>
              <a:rPr sz="2850" spc="-1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850" spc="1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m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ve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 marL="12700" marR="173355">
              <a:lnSpc>
                <a:spcPts val="3970"/>
              </a:lnSpc>
              <a:spcBef>
                <a:spcPts val="5"/>
              </a:spcBef>
            </a:pPr>
            <a:r>
              <a:rPr sz="2850" b="1" spc="-5" dirty="0">
                <a:solidFill>
                  <a:srgbClr val="213F3B"/>
                </a:solidFill>
                <a:latin typeface="Calibri"/>
                <a:cs typeface="Calibri"/>
              </a:rPr>
              <a:t>Detect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s</a:t>
            </a:r>
            <a:r>
              <a:rPr sz="2850" b="1" spc="-7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b="1" spc="-15" dirty="0">
                <a:solidFill>
                  <a:srgbClr val="213F3B"/>
                </a:solidFill>
                <a:latin typeface="Calibri"/>
                <a:cs typeface="Calibri"/>
              </a:rPr>
              <a:t>w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inn</a:t>
            </a:r>
            <a:r>
              <a:rPr sz="2850" b="1" spc="-15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r>
              <a:rPr sz="2850" b="1" spc="-6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b="1" spc="-15" dirty="0">
                <a:solidFill>
                  <a:srgbClr val="213F3B"/>
                </a:solidFill>
                <a:latin typeface="Calibri"/>
                <a:cs typeface="Calibri"/>
              </a:rPr>
              <a:t>o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r>
              <a:rPr sz="2850" b="1" spc="-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b="1" spc="-15" dirty="0">
                <a:solidFill>
                  <a:srgbClr val="213F3B"/>
                </a:solidFill>
                <a:latin typeface="Calibri"/>
                <a:cs typeface="Calibri"/>
              </a:rPr>
              <a:t>d</a:t>
            </a:r>
            <a:r>
              <a:rPr sz="2850" b="1" spc="-5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r>
              <a:rPr sz="2850" b="1" spc="5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2850" b="1" spc="-20" dirty="0">
                <a:solidFill>
                  <a:srgbClr val="213F3B"/>
                </a:solidFill>
                <a:latin typeface="Calibri"/>
                <a:cs typeface="Calibri"/>
              </a:rPr>
              <a:t>w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:</a:t>
            </a:r>
            <a:r>
              <a:rPr sz="2850" b="1" spc="-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he</a:t>
            </a:r>
            <a:r>
              <a:rPr sz="2850" spc="6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game</a:t>
            </a:r>
            <a:r>
              <a:rPr sz="2850" spc="6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utomat</a:t>
            </a:r>
            <a:r>
              <a:rPr sz="2850" spc="-25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call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y</a:t>
            </a:r>
            <a:r>
              <a:rPr sz="2850" spc="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hecks</a:t>
            </a:r>
            <a:r>
              <a:rPr sz="2850" spc="8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for</a:t>
            </a:r>
            <a:r>
              <a:rPr sz="2850" spc="-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wi</a:t>
            </a:r>
            <a:r>
              <a:rPr sz="2850" spc="-10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ni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g</a:t>
            </a:r>
            <a:r>
              <a:rPr sz="28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condition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850" spc="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850" spc="1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850" spc="-2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draw</a:t>
            </a:r>
            <a:r>
              <a:rPr sz="2850" spc="-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850" spc="6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213F3B"/>
                </a:solidFill>
                <a:latin typeface="Tahoma"/>
                <a:cs typeface="Tahoma"/>
              </a:rPr>
              <a:t>nn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ou</a:t>
            </a:r>
            <a:r>
              <a:rPr sz="2850" spc="-10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ce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850" spc="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th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850" spc="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result.</a:t>
            </a:r>
            <a:endParaRPr sz="2850">
              <a:latin typeface="Tahoma"/>
              <a:cs typeface="Tahoma"/>
            </a:endParaRPr>
          </a:p>
          <a:p>
            <a:pPr marL="12700" marR="309245">
              <a:lnSpc>
                <a:spcPts val="3960"/>
              </a:lnSpc>
              <a:spcBef>
                <a:spcPts val="110"/>
              </a:spcBef>
            </a:pPr>
            <a:r>
              <a:rPr sz="2850" b="1" spc="-5" dirty="0">
                <a:solidFill>
                  <a:srgbClr val="213F3B"/>
                </a:solidFill>
                <a:latin typeface="Calibri"/>
                <a:cs typeface="Calibri"/>
              </a:rPr>
              <a:t>Opti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on</a:t>
            </a:r>
            <a:r>
              <a:rPr sz="2850" b="1" spc="-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to</a:t>
            </a:r>
            <a:r>
              <a:rPr sz="2850" b="1" spc="11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b="1" spc="-5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2850" b="1" spc="-15" dirty="0">
                <a:solidFill>
                  <a:srgbClr val="213F3B"/>
                </a:solidFill>
                <a:latin typeface="Calibri"/>
                <a:cs typeface="Calibri"/>
              </a:rPr>
              <a:t>s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tart</a:t>
            </a:r>
            <a:r>
              <a:rPr sz="2850" b="1" spc="12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t</a:t>
            </a:r>
            <a:r>
              <a:rPr sz="2850" b="1" spc="-20" dirty="0">
                <a:solidFill>
                  <a:srgbClr val="213F3B"/>
                </a:solidFill>
                <a:latin typeface="Calibri"/>
                <a:cs typeface="Calibri"/>
              </a:rPr>
              <a:t>h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2850" b="1" spc="-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b="1" spc="-5" dirty="0">
                <a:solidFill>
                  <a:srgbClr val="213F3B"/>
                </a:solidFill>
                <a:latin typeface="Calibri"/>
                <a:cs typeface="Calibri"/>
              </a:rPr>
              <a:t>g</a:t>
            </a:r>
            <a:r>
              <a:rPr sz="2850" b="1" spc="-15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2850" b="1" spc="-5" dirty="0">
                <a:solidFill>
                  <a:srgbClr val="213F3B"/>
                </a:solidFill>
                <a:latin typeface="Calibri"/>
                <a:cs typeface="Calibri"/>
              </a:rPr>
              <a:t>me</a:t>
            </a:r>
            <a:r>
              <a:rPr sz="2850" b="1" dirty="0">
                <a:solidFill>
                  <a:srgbClr val="213F3B"/>
                </a:solidFill>
                <a:latin typeface="Calibri"/>
                <a:cs typeface="Calibri"/>
              </a:rPr>
              <a:t>:</a:t>
            </a:r>
            <a:r>
              <a:rPr sz="2850" b="1" spc="1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P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layers</a:t>
            </a:r>
            <a:r>
              <a:rPr sz="2850" spc="16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850" spc="18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sta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850" spc="10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850" spc="16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new</a:t>
            </a:r>
            <a:r>
              <a:rPr sz="2850" spc="1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m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tch</a:t>
            </a:r>
            <a:r>
              <a:rPr sz="2850" spc="-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witho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u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850" spc="18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starti</a:t>
            </a:r>
            <a:r>
              <a:rPr sz="2850" spc="-10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g</a:t>
            </a:r>
            <a:r>
              <a:rPr sz="2850" spc="16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13F3B"/>
                </a:solidFill>
                <a:latin typeface="Tahoma"/>
                <a:cs typeface="Tahoma"/>
              </a:rPr>
              <a:t>th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850" spc="1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prog</a:t>
            </a:r>
            <a:r>
              <a:rPr sz="2850" spc="-15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850" dirty="0">
                <a:solidFill>
                  <a:srgbClr val="213F3B"/>
                </a:solidFill>
                <a:latin typeface="Tahoma"/>
                <a:cs typeface="Tahoma"/>
              </a:rPr>
              <a:t>am.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236196"/>
            <a:ext cx="18059399" cy="50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31101" y="10236196"/>
            <a:ext cx="5226685" cy="50800"/>
          </a:xfrm>
          <a:custGeom>
            <a:avLst/>
            <a:gdLst/>
            <a:ahLst/>
            <a:cxnLst/>
            <a:rect l="l" t="t" r="r" b="b"/>
            <a:pathLst>
              <a:path w="5226684" h="50800">
                <a:moveTo>
                  <a:pt x="5226220" y="0"/>
                </a:moveTo>
                <a:lnTo>
                  <a:pt x="25683" y="0"/>
                </a:lnTo>
                <a:lnTo>
                  <a:pt x="0" y="50804"/>
                </a:lnTo>
                <a:lnTo>
                  <a:pt x="5200536" y="50804"/>
                </a:lnTo>
                <a:lnTo>
                  <a:pt x="5226220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0236196"/>
            <a:ext cx="7061200" cy="50800"/>
          </a:xfrm>
          <a:custGeom>
            <a:avLst/>
            <a:gdLst/>
            <a:ahLst/>
            <a:cxnLst/>
            <a:rect l="l" t="t" r="r" b="b"/>
            <a:pathLst>
              <a:path w="7061200" h="50800">
                <a:moveTo>
                  <a:pt x="7060935" y="0"/>
                </a:moveTo>
                <a:lnTo>
                  <a:pt x="0" y="0"/>
                </a:lnTo>
                <a:lnTo>
                  <a:pt x="0" y="50804"/>
                </a:lnTo>
                <a:lnTo>
                  <a:pt x="7047606" y="50804"/>
                </a:lnTo>
                <a:lnTo>
                  <a:pt x="7055114" y="27670"/>
                </a:lnTo>
                <a:lnTo>
                  <a:pt x="7060935" y="0"/>
                </a:lnTo>
                <a:close/>
              </a:path>
            </a:pathLst>
          </a:custGeom>
          <a:solidFill>
            <a:srgbClr val="1D72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34631" y="10236196"/>
            <a:ext cx="1253490" cy="50800"/>
          </a:xfrm>
          <a:custGeom>
            <a:avLst/>
            <a:gdLst/>
            <a:ahLst/>
            <a:cxnLst/>
            <a:rect l="l" t="t" r="r" b="b"/>
            <a:pathLst>
              <a:path w="1253490" h="50800">
                <a:moveTo>
                  <a:pt x="1253368" y="0"/>
                </a:moveTo>
                <a:lnTo>
                  <a:pt x="0" y="0"/>
                </a:lnTo>
                <a:lnTo>
                  <a:pt x="29631" y="50804"/>
                </a:lnTo>
                <a:lnTo>
                  <a:pt x="1253368" y="50804"/>
                </a:lnTo>
                <a:lnTo>
                  <a:pt x="1253368" y="0"/>
                </a:lnTo>
              </a:path>
            </a:pathLst>
          </a:custGeom>
          <a:solidFill>
            <a:srgbClr val="1D72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26689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4902" y="0"/>
                </a:moveTo>
                <a:lnTo>
                  <a:pt x="0" y="0"/>
                </a:lnTo>
                <a:lnTo>
                  <a:pt x="3444" y="3500"/>
                </a:lnTo>
                <a:lnTo>
                  <a:pt x="21488" y="3500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89391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4902" y="0"/>
                </a:moveTo>
                <a:lnTo>
                  <a:pt x="0" y="0"/>
                </a:lnTo>
                <a:lnTo>
                  <a:pt x="3566" y="3500"/>
                </a:lnTo>
                <a:lnTo>
                  <a:pt x="21457" y="3500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52063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5024" y="0"/>
                </a:moveTo>
                <a:lnTo>
                  <a:pt x="0" y="0"/>
                </a:lnTo>
                <a:lnTo>
                  <a:pt x="3566" y="3500"/>
                </a:lnTo>
                <a:lnTo>
                  <a:pt x="21488" y="3500"/>
                </a:lnTo>
                <a:lnTo>
                  <a:pt x="250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14888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4902" y="0"/>
                </a:moveTo>
                <a:lnTo>
                  <a:pt x="0" y="0"/>
                </a:lnTo>
                <a:lnTo>
                  <a:pt x="3444" y="3500"/>
                </a:lnTo>
                <a:lnTo>
                  <a:pt x="21457" y="3500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77589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4871" y="0"/>
                </a:moveTo>
                <a:lnTo>
                  <a:pt x="0" y="0"/>
                </a:lnTo>
                <a:lnTo>
                  <a:pt x="3413" y="3500"/>
                </a:lnTo>
                <a:lnTo>
                  <a:pt x="21457" y="3500"/>
                </a:lnTo>
                <a:lnTo>
                  <a:pt x="2487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40261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5024" y="0"/>
                </a:moveTo>
                <a:lnTo>
                  <a:pt x="0" y="0"/>
                </a:lnTo>
                <a:lnTo>
                  <a:pt x="3444" y="3500"/>
                </a:lnTo>
                <a:lnTo>
                  <a:pt x="21457" y="3500"/>
                </a:lnTo>
                <a:lnTo>
                  <a:pt x="250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03086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4871" y="0"/>
                </a:moveTo>
                <a:lnTo>
                  <a:pt x="0" y="0"/>
                </a:lnTo>
                <a:lnTo>
                  <a:pt x="3413" y="3500"/>
                </a:lnTo>
                <a:lnTo>
                  <a:pt x="21335" y="3500"/>
                </a:lnTo>
                <a:lnTo>
                  <a:pt x="2487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65757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4902" y="0"/>
                </a:moveTo>
                <a:lnTo>
                  <a:pt x="0" y="0"/>
                </a:lnTo>
                <a:lnTo>
                  <a:pt x="3444" y="3500"/>
                </a:lnTo>
                <a:lnTo>
                  <a:pt x="21457" y="3500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28460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5024" y="0"/>
                </a:moveTo>
                <a:lnTo>
                  <a:pt x="0" y="0"/>
                </a:lnTo>
                <a:lnTo>
                  <a:pt x="3413" y="3500"/>
                </a:lnTo>
                <a:lnTo>
                  <a:pt x="21457" y="3500"/>
                </a:lnTo>
                <a:lnTo>
                  <a:pt x="250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91131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5024" y="0"/>
                </a:moveTo>
                <a:lnTo>
                  <a:pt x="0" y="0"/>
                </a:lnTo>
                <a:lnTo>
                  <a:pt x="3566" y="3500"/>
                </a:lnTo>
                <a:lnTo>
                  <a:pt x="21457" y="3500"/>
                </a:lnTo>
                <a:lnTo>
                  <a:pt x="250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53955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4902" y="0"/>
                </a:moveTo>
                <a:lnTo>
                  <a:pt x="0" y="0"/>
                </a:lnTo>
                <a:lnTo>
                  <a:pt x="3413" y="3500"/>
                </a:lnTo>
                <a:lnTo>
                  <a:pt x="21457" y="3500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16627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4902" y="0"/>
                </a:moveTo>
                <a:lnTo>
                  <a:pt x="0" y="0"/>
                </a:lnTo>
                <a:lnTo>
                  <a:pt x="3444" y="3500"/>
                </a:lnTo>
                <a:lnTo>
                  <a:pt x="21488" y="3500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79329" y="10236196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25024" y="0"/>
                </a:moveTo>
                <a:lnTo>
                  <a:pt x="0" y="0"/>
                </a:lnTo>
                <a:lnTo>
                  <a:pt x="3566" y="3500"/>
                </a:lnTo>
                <a:lnTo>
                  <a:pt x="21457" y="3500"/>
                </a:lnTo>
                <a:lnTo>
                  <a:pt x="250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2545">
              <a:lnSpc>
                <a:spcPct val="100000"/>
              </a:lnSpc>
            </a:pPr>
            <a:r>
              <a:rPr spc="80" dirty="0"/>
              <a:t>DESCRIPTIO</a:t>
            </a:r>
            <a:r>
              <a:rPr spc="120" dirty="0"/>
              <a:t>N</a:t>
            </a:r>
            <a:r>
              <a:rPr spc="195" dirty="0">
                <a:latin typeface="Times New Roman"/>
                <a:cs typeface="Times New Roman"/>
              </a:rPr>
              <a:t> </a:t>
            </a:r>
            <a:r>
              <a:rPr spc="100" dirty="0"/>
              <a:t>OF</a:t>
            </a:r>
            <a:r>
              <a:rPr spc="215" dirty="0">
                <a:latin typeface="Times New Roman"/>
                <a:cs typeface="Times New Roman"/>
              </a:rPr>
              <a:t> </a:t>
            </a:r>
            <a:r>
              <a:rPr spc="100" dirty="0"/>
              <a:t>EACH</a:t>
            </a:r>
            <a:r>
              <a:rPr spc="175" dirty="0">
                <a:latin typeface="Times New Roman"/>
                <a:cs typeface="Times New Roman"/>
              </a:rPr>
              <a:t> </a:t>
            </a:r>
            <a:r>
              <a:rPr spc="80" dirty="0"/>
              <a:t>F</a:t>
            </a:r>
            <a:r>
              <a:rPr spc="65" dirty="0"/>
              <a:t>E</a:t>
            </a:r>
            <a:r>
              <a:rPr spc="110" dirty="0"/>
              <a:t>A</a:t>
            </a:r>
            <a:r>
              <a:rPr spc="65" dirty="0"/>
              <a:t>T</a:t>
            </a:r>
            <a:r>
              <a:rPr spc="114" dirty="0"/>
              <a:t>U</a:t>
            </a:r>
            <a:r>
              <a:rPr spc="80" dirty="0"/>
              <a:t>R</a:t>
            </a:r>
            <a:r>
              <a:rPr spc="85" dirty="0"/>
              <a:t>E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91070">
              <a:lnSpc>
                <a:spcPct val="100000"/>
              </a:lnSpc>
            </a:pPr>
            <a:r>
              <a:rPr spc="95" dirty="0"/>
              <a:t>Genera</a:t>
            </a:r>
            <a:r>
              <a:rPr spc="50" dirty="0"/>
              <a:t>l</a:t>
            </a:r>
            <a:r>
              <a:rPr spc="-160" dirty="0">
                <a:latin typeface="Times New Roman"/>
                <a:cs typeface="Times New Roman"/>
              </a:rPr>
              <a:t> </a:t>
            </a:r>
            <a:r>
              <a:rPr spc="90" dirty="0"/>
              <a:t>F</a:t>
            </a:r>
            <a:r>
              <a:rPr spc="70" dirty="0"/>
              <a:t>e</a:t>
            </a:r>
            <a:r>
              <a:rPr spc="60" dirty="0"/>
              <a:t>a</a:t>
            </a:r>
            <a:r>
              <a:rPr spc="80" dirty="0"/>
              <a:t>tur</a:t>
            </a:r>
            <a:r>
              <a:rPr spc="65" dirty="0"/>
              <a:t>es</a:t>
            </a:r>
            <a:r>
              <a:rPr spc="45" dirty="0"/>
              <a:t>:</a:t>
            </a:r>
          </a:p>
          <a:p>
            <a:pPr marL="7278370">
              <a:lnSpc>
                <a:spcPct val="100000"/>
              </a:lnSpc>
              <a:spcBef>
                <a:spcPts val="14"/>
              </a:spcBef>
            </a:pPr>
            <a:endParaRPr sz="4450">
              <a:latin typeface="Times New Roman"/>
              <a:cs typeface="Times New Roman"/>
            </a:endParaRPr>
          </a:p>
          <a:p>
            <a:pPr marL="7291070" marR="123189">
              <a:lnSpc>
                <a:spcPct val="114999"/>
              </a:lnSpc>
            </a:pPr>
            <a:r>
              <a:rPr sz="3600" spc="-20" dirty="0"/>
              <a:t>Simple</a:t>
            </a:r>
            <a:r>
              <a:rPr sz="3600" spc="-100" dirty="0">
                <a:latin typeface="Times New Roman"/>
                <a:cs typeface="Times New Roman"/>
              </a:rPr>
              <a:t> </a:t>
            </a:r>
            <a:r>
              <a:rPr sz="3600" spc="-20" dirty="0"/>
              <a:t>and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15" dirty="0"/>
              <a:t>interactive</a:t>
            </a:r>
            <a:r>
              <a:rPr sz="3600" spc="-114" dirty="0">
                <a:latin typeface="Times New Roman"/>
                <a:cs typeface="Times New Roman"/>
              </a:rPr>
              <a:t> </a:t>
            </a:r>
            <a:r>
              <a:rPr sz="3600" spc="-20" dirty="0"/>
              <a:t>design:</a:t>
            </a:r>
            <a:r>
              <a:rPr sz="3600" spc="-100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ahoma"/>
                <a:cs typeface="Tahoma"/>
              </a:rPr>
              <a:t>Bot</a:t>
            </a:r>
            <a:r>
              <a:rPr sz="3600" b="0" dirty="0">
                <a:latin typeface="Tahoma"/>
                <a:cs typeface="Tahoma"/>
              </a:rPr>
              <a:t>h</a:t>
            </a:r>
            <a:r>
              <a:rPr sz="3600" b="0" spc="165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ahoma"/>
                <a:cs typeface="Tahoma"/>
              </a:rPr>
              <a:t>games</a:t>
            </a:r>
            <a:r>
              <a:rPr sz="3600" b="0" spc="185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ahoma"/>
                <a:cs typeface="Tahoma"/>
              </a:rPr>
              <a:t>are</a:t>
            </a:r>
            <a:r>
              <a:rPr sz="3600" b="0" dirty="0">
                <a:latin typeface="Times New Roman"/>
                <a:cs typeface="Times New Roman"/>
              </a:rPr>
              <a:t> </a:t>
            </a:r>
            <a:r>
              <a:rPr sz="3600" b="0" spc="-45" dirty="0">
                <a:latin typeface="Tahoma"/>
                <a:cs typeface="Tahoma"/>
              </a:rPr>
              <a:t>d</a:t>
            </a:r>
            <a:r>
              <a:rPr sz="3600" b="0" spc="-25" dirty="0">
                <a:latin typeface="Tahoma"/>
                <a:cs typeface="Tahoma"/>
              </a:rPr>
              <a:t>es</a:t>
            </a:r>
            <a:r>
              <a:rPr sz="3600" b="0" spc="-30" dirty="0">
                <a:latin typeface="Tahoma"/>
                <a:cs typeface="Tahoma"/>
              </a:rPr>
              <a:t>i</a:t>
            </a:r>
            <a:r>
              <a:rPr sz="3600" b="0" spc="-45" dirty="0">
                <a:latin typeface="Tahoma"/>
                <a:cs typeface="Tahoma"/>
              </a:rPr>
              <a:t>g</a:t>
            </a:r>
            <a:r>
              <a:rPr sz="3600" b="0" spc="-40" dirty="0">
                <a:latin typeface="Tahoma"/>
                <a:cs typeface="Tahoma"/>
              </a:rPr>
              <a:t>n</a:t>
            </a:r>
            <a:r>
              <a:rPr sz="3600" b="0" spc="-5" dirty="0">
                <a:latin typeface="Tahoma"/>
                <a:cs typeface="Tahoma"/>
              </a:rPr>
              <a:t>e</a:t>
            </a:r>
            <a:r>
              <a:rPr sz="3600" b="0" dirty="0">
                <a:latin typeface="Tahoma"/>
                <a:cs typeface="Tahoma"/>
              </a:rPr>
              <a:t>d</a:t>
            </a:r>
            <a:r>
              <a:rPr sz="3600" b="0" spc="-90" dirty="0">
                <a:latin typeface="Times New Roman"/>
                <a:cs typeface="Times New Roman"/>
              </a:rPr>
              <a:t> </a:t>
            </a:r>
            <a:r>
              <a:rPr sz="3600" b="0" spc="-30" dirty="0">
                <a:latin typeface="Tahoma"/>
                <a:cs typeface="Tahoma"/>
              </a:rPr>
              <a:t>t</a:t>
            </a:r>
            <a:r>
              <a:rPr sz="3600" b="0" dirty="0">
                <a:latin typeface="Tahoma"/>
                <a:cs typeface="Tahoma"/>
              </a:rPr>
              <a:t>o</a:t>
            </a:r>
            <a:r>
              <a:rPr sz="3600" b="0" spc="-60" dirty="0">
                <a:latin typeface="Times New Roman"/>
                <a:cs typeface="Times New Roman"/>
              </a:rPr>
              <a:t> </a:t>
            </a:r>
            <a:r>
              <a:rPr sz="3600" b="0" spc="-25" dirty="0">
                <a:latin typeface="Tahoma"/>
                <a:cs typeface="Tahoma"/>
              </a:rPr>
              <a:t>b</a:t>
            </a:r>
            <a:r>
              <a:rPr sz="3600" b="0" dirty="0">
                <a:latin typeface="Tahoma"/>
                <a:cs typeface="Tahoma"/>
              </a:rPr>
              <a:t>e</a:t>
            </a:r>
            <a:r>
              <a:rPr sz="3600" b="0" spc="-50" dirty="0">
                <a:latin typeface="Times New Roman"/>
                <a:cs typeface="Times New Roman"/>
              </a:rPr>
              <a:t> </a:t>
            </a:r>
            <a:r>
              <a:rPr sz="3600" b="0" spc="-50" dirty="0">
                <a:latin typeface="Tahoma"/>
                <a:cs typeface="Tahoma"/>
              </a:rPr>
              <a:t>u</a:t>
            </a:r>
            <a:r>
              <a:rPr sz="3600" b="0" spc="-25" dirty="0">
                <a:latin typeface="Tahoma"/>
                <a:cs typeface="Tahoma"/>
              </a:rPr>
              <a:t>s</a:t>
            </a:r>
            <a:r>
              <a:rPr sz="3600" b="0" spc="-5" dirty="0">
                <a:latin typeface="Tahoma"/>
                <a:cs typeface="Tahoma"/>
              </a:rPr>
              <a:t>e</a:t>
            </a:r>
            <a:r>
              <a:rPr sz="3600" b="0" spc="-35" dirty="0">
                <a:latin typeface="Tahoma"/>
                <a:cs typeface="Tahoma"/>
              </a:rPr>
              <a:t>r</a:t>
            </a:r>
            <a:r>
              <a:rPr sz="3600" b="0" spc="-25" dirty="0">
                <a:latin typeface="Tahoma"/>
                <a:cs typeface="Tahoma"/>
              </a:rPr>
              <a:t>-</a:t>
            </a:r>
            <a:r>
              <a:rPr sz="3600" b="0" spc="-20" dirty="0">
                <a:latin typeface="Tahoma"/>
                <a:cs typeface="Tahoma"/>
              </a:rPr>
              <a:t>f</a:t>
            </a:r>
            <a:r>
              <a:rPr sz="3600" b="0" spc="-30" dirty="0">
                <a:latin typeface="Tahoma"/>
                <a:cs typeface="Tahoma"/>
              </a:rPr>
              <a:t>r</a:t>
            </a:r>
            <a:r>
              <a:rPr sz="3600" b="0" spc="-10" dirty="0">
                <a:latin typeface="Tahoma"/>
                <a:cs typeface="Tahoma"/>
              </a:rPr>
              <a:t>i</a:t>
            </a:r>
            <a:r>
              <a:rPr sz="3600" b="0" spc="-55" dirty="0">
                <a:latin typeface="Tahoma"/>
                <a:cs typeface="Tahoma"/>
              </a:rPr>
              <a:t>e</a:t>
            </a:r>
            <a:r>
              <a:rPr sz="3600" b="0" spc="-50" dirty="0">
                <a:latin typeface="Tahoma"/>
                <a:cs typeface="Tahoma"/>
              </a:rPr>
              <a:t>n</a:t>
            </a:r>
            <a:r>
              <a:rPr sz="3600" b="0" spc="-45" dirty="0">
                <a:latin typeface="Tahoma"/>
                <a:cs typeface="Tahoma"/>
              </a:rPr>
              <a:t>d</a:t>
            </a:r>
            <a:r>
              <a:rPr sz="3600" b="0" spc="-15" dirty="0">
                <a:latin typeface="Tahoma"/>
                <a:cs typeface="Tahoma"/>
              </a:rPr>
              <a:t>ly</a:t>
            </a:r>
            <a:r>
              <a:rPr sz="3600" b="0" spc="-75" dirty="0">
                <a:latin typeface="Times New Roman"/>
                <a:cs typeface="Times New Roman"/>
              </a:rPr>
              <a:t> </a:t>
            </a:r>
            <a:r>
              <a:rPr sz="3600" b="0" spc="-20" dirty="0">
                <a:latin typeface="Tahoma"/>
                <a:cs typeface="Tahoma"/>
              </a:rPr>
              <a:t>a</a:t>
            </a:r>
            <a:r>
              <a:rPr sz="3600" b="0" spc="-55" dirty="0">
                <a:latin typeface="Tahoma"/>
                <a:cs typeface="Tahoma"/>
              </a:rPr>
              <a:t>n</a:t>
            </a:r>
            <a:r>
              <a:rPr sz="3600" b="0" spc="-20" dirty="0">
                <a:latin typeface="Tahoma"/>
                <a:cs typeface="Tahoma"/>
              </a:rPr>
              <a:t>d</a:t>
            </a:r>
            <a:r>
              <a:rPr sz="3600" b="0" spc="-85" dirty="0">
                <a:latin typeface="Times New Roman"/>
                <a:cs typeface="Times New Roman"/>
              </a:rPr>
              <a:t> </a:t>
            </a:r>
            <a:r>
              <a:rPr sz="3600" b="0" spc="-25" dirty="0">
                <a:latin typeface="Tahoma"/>
                <a:cs typeface="Tahoma"/>
              </a:rPr>
              <a:t>e</a:t>
            </a:r>
            <a:r>
              <a:rPr sz="3600" b="0" spc="-60" dirty="0">
                <a:latin typeface="Tahoma"/>
                <a:cs typeface="Tahoma"/>
              </a:rPr>
              <a:t>n</a:t>
            </a:r>
            <a:r>
              <a:rPr sz="3600" b="0" spc="-20" dirty="0">
                <a:latin typeface="Tahoma"/>
                <a:cs typeface="Tahoma"/>
              </a:rPr>
              <a:t>g</a:t>
            </a:r>
            <a:r>
              <a:rPr sz="3600" b="0" spc="-50" dirty="0">
                <a:latin typeface="Tahoma"/>
                <a:cs typeface="Tahoma"/>
              </a:rPr>
              <a:t>a</a:t>
            </a:r>
            <a:r>
              <a:rPr sz="3600" b="0" spc="-45" dirty="0">
                <a:latin typeface="Tahoma"/>
                <a:cs typeface="Tahoma"/>
              </a:rPr>
              <a:t>g</a:t>
            </a:r>
            <a:r>
              <a:rPr sz="3600" b="0" spc="-30" dirty="0">
                <a:latin typeface="Tahoma"/>
                <a:cs typeface="Tahoma"/>
              </a:rPr>
              <a:t>i</a:t>
            </a:r>
            <a:r>
              <a:rPr sz="3600" b="0" spc="-50" dirty="0">
                <a:latin typeface="Tahoma"/>
                <a:cs typeface="Tahoma"/>
              </a:rPr>
              <a:t>n</a:t>
            </a:r>
            <a:r>
              <a:rPr sz="3600" b="0" spc="-45" dirty="0">
                <a:latin typeface="Tahoma"/>
                <a:cs typeface="Tahoma"/>
              </a:rPr>
              <a:t>g</a:t>
            </a:r>
            <a:r>
              <a:rPr sz="3600" b="0" spc="-15" dirty="0">
                <a:latin typeface="Tahoma"/>
                <a:cs typeface="Tahoma"/>
              </a:rPr>
              <a:t>,</a:t>
            </a:r>
            <a:r>
              <a:rPr sz="3600" b="0" spc="-10" dirty="0">
                <a:latin typeface="Times New Roman"/>
                <a:cs typeface="Times New Roman"/>
              </a:rPr>
              <a:t> </a:t>
            </a:r>
            <a:r>
              <a:rPr sz="3600" b="0" spc="-20" dirty="0">
                <a:latin typeface="Tahoma"/>
                <a:cs typeface="Tahoma"/>
              </a:rPr>
              <a:t>suitable</a:t>
            </a:r>
            <a:r>
              <a:rPr sz="3600" b="0" spc="20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ahoma"/>
                <a:cs typeface="Tahoma"/>
              </a:rPr>
              <a:t>fo</a:t>
            </a:r>
            <a:r>
              <a:rPr sz="3600" b="0" dirty="0">
                <a:latin typeface="Tahoma"/>
                <a:cs typeface="Tahoma"/>
              </a:rPr>
              <a:t>r</a:t>
            </a:r>
            <a:r>
              <a:rPr sz="3600" b="0" spc="20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ahoma"/>
                <a:cs typeface="Tahoma"/>
              </a:rPr>
              <a:t>lea</a:t>
            </a:r>
            <a:r>
              <a:rPr sz="3600" b="0" spc="-20" dirty="0">
                <a:latin typeface="Tahoma"/>
                <a:cs typeface="Tahoma"/>
              </a:rPr>
              <a:t>r</a:t>
            </a:r>
            <a:r>
              <a:rPr sz="3600" b="0" dirty="0">
                <a:latin typeface="Tahoma"/>
                <a:cs typeface="Tahoma"/>
              </a:rPr>
              <a:t>ners</a:t>
            </a:r>
            <a:r>
              <a:rPr sz="3600" b="0" spc="75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ahoma"/>
                <a:cs typeface="Tahoma"/>
              </a:rPr>
              <a:t>of</a:t>
            </a:r>
            <a:r>
              <a:rPr sz="3600" b="0" spc="80" dirty="0">
                <a:latin typeface="Times New Roman"/>
                <a:cs typeface="Times New Roman"/>
              </a:rPr>
              <a:t> </a:t>
            </a:r>
            <a:r>
              <a:rPr sz="3600" b="0" spc="-15" dirty="0">
                <a:latin typeface="Tahoma"/>
                <a:cs typeface="Tahoma"/>
              </a:rPr>
              <a:t>all</a:t>
            </a:r>
            <a:r>
              <a:rPr sz="3600" b="0" spc="75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ahoma"/>
                <a:cs typeface="Tahoma"/>
              </a:rPr>
              <a:t>ages.</a:t>
            </a:r>
            <a:endParaRPr sz="3600">
              <a:latin typeface="Tahoma"/>
              <a:cs typeface="Tahoma"/>
            </a:endParaRPr>
          </a:p>
          <a:p>
            <a:pPr marL="7291070" marR="5080">
              <a:lnSpc>
                <a:spcPct val="114900"/>
              </a:lnSpc>
              <a:spcBef>
                <a:spcPts val="85"/>
              </a:spcBef>
            </a:pPr>
            <a:r>
              <a:rPr sz="3600" spc="-20" dirty="0"/>
              <a:t>Enha</a:t>
            </a:r>
            <a:r>
              <a:rPr sz="3600" spc="-30" dirty="0"/>
              <a:t>n</a:t>
            </a:r>
            <a:r>
              <a:rPr sz="3600" spc="-5" dirty="0"/>
              <a:t>ce</a:t>
            </a:r>
            <a:r>
              <a:rPr sz="3600" dirty="0"/>
              <a:t>s</a:t>
            </a:r>
            <a:r>
              <a:rPr sz="3600" spc="325" dirty="0">
                <a:latin typeface="Times New Roman"/>
                <a:cs typeface="Times New Roman"/>
              </a:rPr>
              <a:t> </a:t>
            </a:r>
            <a:r>
              <a:rPr sz="3600" spc="-15" dirty="0"/>
              <a:t>logical</a:t>
            </a:r>
            <a:r>
              <a:rPr sz="3600" spc="300" dirty="0">
                <a:latin typeface="Times New Roman"/>
                <a:cs typeface="Times New Roman"/>
              </a:rPr>
              <a:t> </a:t>
            </a:r>
            <a:r>
              <a:rPr sz="3600" spc="-20" dirty="0"/>
              <a:t>thinking</a:t>
            </a:r>
            <a:r>
              <a:rPr sz="3600" spc="310" dirty="0">
                <a:latin typeface="Times New Roman"/>
                <a:cs typeface="Times New Roman"/>
              </a:rPr>
              <a:t> </a:t>
            </a:r>
            <a:r>
              <a:rPr sz="3600" spc="-20" dirty="0"/>
              <a:t>and</a:t>
            </a:r>
            <a:r>
              <a:rPr sz="3600" spc="305" dirty="0">
                <a:latin typeface="Times New Roman"/>
                <a:cs typeface="Times New Roman"/>
              </a:rPr>
              <a:t> </a:t>
            </a:r>
            <a:r>
              <a:rPr sz="3600" spc="-20" dirty="0"/>
              <a:t>proble</a:t>
            </a:r>
            <a:r>
              <a:rPr sz="3600" spc="-35" dirty="0"/>
              <a:t>m</a:t>
            </a:r>
            <a:r>
              <a:rPr sz="3600" dirty="0"/>
              <a:t>-</a:t>
            </a:r>
            <a:r>
              <a:rPr sz="3600" spc="-15" dirty="0"/>
              <a:t>solving:</a:t>
            </a:r>
            <a:r>
              <a:rPr sz="3600" spc="-10" dirty="0">
                <a:latin typeface="Times New Roman"/>
                <a:cs typeface="Times New Roman"/>
              </a:rPr>
              <a:t> </a:t>
            </a:r>
            <a:r>
              <a:rPr sz="3600" b="0" spc="-55" dirty="0">
                <a:latin typeface="Tahoma"/>
                <a:cs typeface="Tahoma"/>
              </a:rPr>
              <a:t>T</a:t>
            </a:r>
            <a:r>
              <a:rPr sz="3600" b="0" spc="-60" dirty="0">
                <a:latin typeface="Tahoma"/>
                <a:cs typeface="Tahoma"/>
              </a:rPr>
              <a:t>h</a:t>
            </a:r>
            <a:r>
              <a:rPr sz="3600" b="0" dirty="0">
                <a:latin typeface="Tahoma"/>
                <a:cs typeface="Tahoma"/>
              </a:rPr>
              <a:t>e</a:t>
            </a:r>
            <a:r>
              <a:rPr sz="3600" b="0" spc="-15" dirty="0">
                <a:latin typeface="Times New Roman"/>
                <a:cs typeface="Times New Roman"/>
              </a:rPr>
              <a:t> </a:t>
            </a:r>
            <a:r>
              <a:rPr sz="3600" b="0" spc="-55" dirty="0">
                <a:latin typeface="Tahoma"/>
                <a:cs typeface="Tahoma"/>
              </a:rPr>
              <a:t>g</a:t>
            </a:r>
            <a:r>
              <a:rPr sz="3600" b="0" spc="-50" dirty="0">
                <a:latin typeface="Tahoma"/>
                <a:cs typeface="Tahoma"/>
              </a:rPr>
              <a:t>a</a:t>
            </a:r>
            <a:r>
              <a:rPr sz="3600" b="0" spc="-75" dirty="0">
                <a:latin typeface="Tahoma"/>
                <a:cs typeface="Tahoma"/>
              </a:rPr>
              <a:t>m</a:t>
            </a:r>
            <a:r>
              <a:rPr sz="3600" b="0" spc="-35" dirty="0">
                <a:latin typeface="Tahoma"/>
                <a:cs typeface="Tahoma"/>
              </a:rPr>
              <a:t>e</a:t>
            </a:r>
            <a:r>
              <a:rPr sz="3600" b="0" dirty="0">
                <a:latin typeface="Tahoma"/>
                <a:cs typeface="Tahoma"/>
              </a:rPr>
              <a:t>s</a:t>
            </a:r>
            <a:r>
              <a:rPr sz="3600" b="0" spc="-25" dirty="0">
                <a:latin typeface="Times New Roman"/>
                <a:cs typeface="Times New Roman"/>
              </a:rPr>
              <a:t> </a:t>
            </a:r>
            <a:r>
              <a:rPr sz="3600" b="0" spc="-45" dirty="0">
                <a:latin typeface="Tahoma"/>
                <a:cs typeface="Tahoma"/>
              </a:rPr>
              <a:t>p</a:t>
            </a:r>
            <a:r>
              <a:rPr sz="3600" b="0" spc="-30" dirty="0">
                <a:latin typeface="Tahoma"/>
                <a:cs typeface="Tahoma"/>
              </a:rPr>
              <a:t>r</a:t>
            </a:r>
            <a:r>
              <a:rPr sz="3600" b="0" spc="-60" dirty="0">
                <a:latin typeface="Tahoma"/>
                <a:cs typeface="Tahoma"/>
              </a:rPr>
              <a:t>o</a:t>
            </a:r>
            <a:r>
              <a:rPr sz="3600" b="0" spc="-40" dirty="0">
                <a:latin typeface="Tahoma"/>
                <a:cs typeface="Tahoma"/>
              </a:rPr>
              <a:t>v</a:t>
            </a:r>
            <a:r>
              <a:rPr sz="3600" b="0" spc="-30" dirty="0">
                <a:latin typeface="Tahoma"/>
                <a:cs typeface="Tahoma"/>
              </a:rPr>
              <a:t>i</a:t>
            </a:r>
            <a:r>
              <a:rPr sz="3600" b="0" spc="-55" dirty="0">
                <a:latin typeface="Tahoma"/>
                <a:cs typeface="Tahoma"/>
              </a:rPr>
              <a:t>d</a:t>
            </a:r>
            <a:r>
              <a:rPr sz="3600" b="0" dirty="0">
                <a:latin typeface="Tahoma"/>
                <a:cs typeface="Tahoma"/>
              </a:rPr>
              <a:t>e</a:t>
            </a:r>
            <a:r>
              <a:rPr sz="3600" b="0" spc="-85" dirty="0">
                <a:latin typeface="Times New Roman"/>
                <a:cs typeface="Times New Roman"/>
              </a:rPr>
              <a:t> </a:t>
            </a:r>
            <a:r>
              <a:rPr sz="3600" b="0" spc="-60" dirty="0">
                <a:latin typeface="Tahoma"/>
                <a:cs typeface="Tahoma"/>
              </a:rPr>
              <a:t>m</a:t>
            </a:r>
            <a:r>
              <a:rPr sz="3600" b="0" spc="-35" dirty="0">
                <a:latin typeface="Tahoma"/>
                <a:cs typeface="Tahoma"/>
              </a:rPr>
              <a:t>e</a:t>
            </a:r>
            <a:r>
              <a:rPr sz="3600" b="0" spc="-50" dirty="0">
                <a:latin typeface="Tahoma"/>
                <a:cs typeface="Tahoma"/>
              </a:rPr>
              <a:t>n</a:t>
            </a:r>
            <a:r>
              <a:rPr sz="3600" b="0" spc="-45" dirty="0">
                <a:latin typeface="Tahoma"/>
                <a:cs typeface="Tahoma"/>
              </a:rPr>
              <a:t>t</a:t>
            </a:r>
            <a:r>
              <a:rPr sz="3600" b="0" spc="-50" dirty="0">
                <a:latin typeface="Tahoma"/>
                <a:cs typeface="Tahoma"/>
              </a:rPr>
              <a:t>a</a:t>
            </a:r>
            <a:r>
              <a:rPr sz="3600" b="0" spc="-10" dirty="0">
                <a:latin typeface="Tahoma"/>
                <a:cs typeface="Tahoma"/>
              </a:rPr>
              <a:t>l</a:t>
            </a:r>
            <a:r>
              <a:rPr sz="3600" b="0" spc="-20" dirty="0">
                <a:latin typeface="Times New Roman"/>
                <a:cs typeface="Times New Roman"/>
              </a:rPr>
              <a:t> </a:t>
            </a:r>
            <a:r>
              <a:rPr sz="3600" b="0" spc="-35" dirty="0">
                <a:latin typeface="Tahoma"/>
                <a:cs typeface="Tahoma"/>
              </a:rPr>
              <a:t>c</a:t>
            </a:r>
            <a:r>
              <a:rPr sz="3600" b="0" spc="-50" dirty="0">
                <a:latin typeface="Tahoma"/>
                <a:cs typeface="Tahoma"/>
              </a:rPr>
              <a:t>ha</a:t>
            </a:r>
            <a:r>
              <a:rPr sz="3600" b="0" spc="-45" dirty="0">
                <a:latin typeface="Tahoma"/>
                <a:cs typeface="Tahoma"/>
              </a:rPr>
              <a:t>ll</a:t>
            </a:r>
            <a:r>
              <a:rPr sz="3600" b="0" spc="-35" dirty="0">
                <a:latin typeface="Tahoma"/>
                <a:cs typeface="Tahoma"/>
              </a:rPr>
              <a:t>e</a:t>
            </a:r>
            <a:r>
              <a:rPr sz="3600" b="0" spc="-50" dirty="0">
                <a:latin typeface="Tahoma"/>
                <a:cs typeface="Tahoma"/>
              </a:rPr>
              <a:t>n</a:t>
            </a:r>
            <a:r>
              <a:rPr sz="3600" b="0" spc="-55" dirty="0">
                <a:latin typeface="Tahoma"/>
                <a:cs typeface="Tahoma"/>
              </a:rPr>
              <a:t>g</a:t>
            </a:r>
            <a:r>
              <a:rPr sz="3600" b="0" spc="-25" dirty="0">
                <a:latin typeface="Tahoma"/>
                <a:cs typeface="Tahoma"/>
              </a:rPr>
              <a:t>e</a:t>
            </a:r>
            <a:r>
              <a:rPr sz="3600" b="0" dirty="0">
                <a:latin typeface="Tahoma"/>
                <a:cs typeface="Tahoma"/>
              </a:rPr>
              <a:t>s</a:t>
            </a:r>
            <a:r>
              <a:rPr sz="3600" b="0" spc="-95" dirty="0">
                <a:latin typeface="Times New Roman"/>
                <a:cs typeface="Times New Roman"/>
              </a:rPr>
              <a:t> </a:t>
            </a:r>
            <a:r>
              <a:rPr sz="3600" b="0" spc="-30" dirty="0">
                <a:latin typeface="Tahoma"/>
                <a:cs typeface="Tahoma"/>
              </a:rPr>
              <a:t>t</a:t>
            </a:r>
            <a:r>
              <a:rPr sz="3600" b="0" spc="-60" dirty="0">
                <a:latin typeface="Tahoma"/>
                <a:cs typeface="Tahoma"/>
              </a:rPr>
              <a:t>h</a:t>
            </a:r>
            <a:r>
              <a:rPr sz="3600" b="0" spc="-40" dirty="0">
                <a:latin typeface="Tahoma"/>
                <a:cs typeface="Tahoma"/>
              </a:rPr>
              <a:t>a</a:t>
            </a:r>
            <a:r>
              <a:rPr sz="3600" b="0" dirty="0">
                <a:latin typeface="Tahoma"/>
                <a:cs typeface="Tahoma"/>
              </a:rPr>
              <a:t>t</a:t>
            </a:r>
            <a:r>
              <a:rPr sz="3600" b="0" dirty="0">
                <a:latin typeface="Times New Roman"/>
                <a:cs typeface="Times New Roman"/>
              </a:rPr>
              <a:t> </a:t>
            </a:r>
            <a:r>
              <a:rPr sz="3600" b="0" spc="-10" dirty="0">
                <a:latin typeface="Tahoma"/>
                <a:cs typeface="Tahoma"/>
              </a:rPr>
              <a:t>i</a:t>
            </a:r>
            <a:r>
              <a:rPr sz="3600" b="0" spc="-60" dirty="0">
                <a:latin typeface="Tahoma"/>
                <a:cs typeface="Tahoma"/>
              </a:rPr>
              <a:t>m</a:t>
            </a:r>
            <a:r>
              <a:rPr sz="3600" b="0" dirty="0">
                <a:latin typeface="Tahoma"/>
                <a:cs typeface="Tahoma"/>
              </a:rPr>
              <a:t>p</a:t>
            </a:r>
            <a:r>
              <a:rPr sz="3600" b="0" spc="-25" dirty="0">
                <a:latin typeface="Tahoma"/>
                <a:cs typeface="Tahoma"/>
              </a:rPr>
              <a:t>r</a:t>
            </a:r>
            <a:r>
              <a:rPr sz="3600" b="0" dirty="0">
                <a:latin typeface="Tahoma"/>
                <a:cs typeface="Tahoma"/>
              </a:rPr>
              <a:t>o</a:t>
            </a:r>
            <a:r>
              <a:rPr sz="3600" b="0" spc="-15" dirty="0">
                <a:latin typeface="Tahoma"/>
                <a:cs typeface="Tahoma"/>
              </a:rPr>
              <a:t>v</a:t>
            </a:r>
            <a:r>
              <a:rPr sz="3600" b="0" dirty="0">
                <a:latin typeface="Tahoma"/>
                <a:cs typeface="Tahoma"/>
              </a:rPr>
              <a:t>e</a:t>
            </a:r>
            <a:r>
              <a:rPr sz="3600" b="0" spc="-60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ahoma"/>
                <a:cs typeface="Tahoma"/>
              </a:rPr>
              <a:t>d</a:t>
            </a:r>
            <a:r>
              <a:rPr sz="3600" b="0" spc="-25" dirty="0">
                <a:latin typeface="Tahoma"/>
                <a:cs typeface="Tahoma"/>
              </a:rPr>
              <a:t>e</a:t>
            </a:r>
            <a:r>
              <a:rPr sz="3600" b="0" spc="-20" dirty="0">
                <a:latin typeface="Tahoma"/>
                <a:cs typeface="Tahoma"/>
              </a:rPr>
              <a:t>c</a:t>
            </a:r>
            <a:r>
              <a:rPr sz="3600" b="0" spc="-10" dirty="0">
                <a:latin typeface="Tahoma"/>
                <a:cs typeface="Tahoma"/>
              </a:rPr>
              <a:t>i</a:t>
            </a:r>
            <a:r>
              <a:rPr sz="3600" b="0" spc="-40" dirty="0">
                <a:latin typeface="Tahoma"/>
                <a:cs typeface="Tahoma"/>
              </a:rPr>
              <a:t>s</a:t>
            </a:r>
            <a:r>
              <a:rPr sz="3600" b="0" spc="-10" dirty="0">
                <a:latin typeface="Tahoma"/>
                <a:cs typeface="Tahoma"/>
              </a:rPr>
              <a:t>i</a:t>
            </a:r>
            <a:r>
              <a:rPr sz="3600" b="0" spc="-40" dirty="0">
                <a:latin typeface="Tahoma"/>
                <a:cs typeface="Tahoma"/>
              </a:rPr>
              <a:t>on</a:t>
            </a:r>
            <a:r>
              <a:rPr sz="3600" b="0" spc="-15" dirty="0">
                <a:latin typeface="Tahoma"/>
                <a:cs typeface="Tahoma"/>
              </a:rPr>
              <a:t>-</a:t>
            </a:r>
            <a:r>
              <a:rPr sz="3600" b="0" spc="-50" dirty="0">
                <a:latin typeface="Tahoma"/>
                <a:cs typeface="Tahoma"/>
              </a:rPr>
              <a:t>m</a:t>
            </a:r>
            <a:r>
              <a:rPr sz="3600" b="0" spc="-20" dirty="0">
                <a:latin typeface="Tahoma"/>
                <a:cs typeface="Tahoma"/>
              </a:rPr>
              <a:t>a</a:t>
            </a:r>
            <a:r>
              <a:rPr sz="3600" b="0" spc="-35" dirty="0">
                <a:latin typeface="Tahoma"/>
                <a:cs typeface="Tahoma"/>
              </a:rPr>
              <a:t>k</a:t>
            </a:r>
            <a:r>
              <a:rPr sz="3600" b="0" spc="-10" dirty="0">
                <a:latin typeface="Tahoma"/>
                <a:cs typeface="Tahoma"/>
              </a:rPr>
              <a:t>i</a:t>
            </a:r>
            <a:r>
              <a:rPr sz="3600" b="0" spc="-45" dirty="0">
                <a:latin typeface="Tahoma"/>
                <a:cs typeface="Tahoma"/>
              </a:rPr>
              <a:t>n</a:t>
            </a:r>
            <a:r>
              <a:rPr sz="3600" b="0" spc="-20" dirty="0">
                <a:latin typeface="Tahoma"/>
                <a:cs typeface="Tahoma"/>
              </a:rPr>
              <a:t>g</a:t>
            </a:r>
            <a:r>
              <a:rPr sz="3600" b="0" spc="-60" dirty="0">
                <a:latin typeface="Times New Roman"/>
                <a:cs typeface="Times New Roman"/>
              </a:rPr>
              <a:t> </a:t>
            </a:r>
            <a:r>
              <a:rPr sz="3600" b="0" spc="-20" dirty="0">
                <a:latin typeface="Tahoma"/>
                <a:cs typeface="Tahoma"/>
              </a:rPr>
              <a:t>a</a:t>
            </a:r>
            <a:r>
              <a:rPr sz="3600" b="0" spc="-45" dirty="0">
                <a:latin typeface="Tahoma"/>
                <a:cs typeface="Tahoma"/>
              </a:rPr>
              <a:t>n</a:t>
            </a:r>
            <a:r>
              <a:rPr sz="3600" b="0" spc="-20" dirty="0">
                <a:latin typeface="Tahoma"/>
                <a:cs typeface="Tahoma"/>
              </a:rPr>
              <a:t>d</a:t>
            </a:r>
            <a:r>
              <a:rPr sz="3600" b="0" spc="-15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ahoma"/>
                <a:cs typeface="Tahoma"/>
              </a:rPr>
              <a:t>s</a:t>
            </a:r>
            <a:r>
              <a:rPr sz="3600" b="0" spc="-30" dirty="0">
                <a:latin typeface="Tahoma"/>
                <a:cs typeface="Tahoma"/>
              </a:rPr>
              <a:t>t</a:t>
            </a:r>
            <a:r>
              <a:rPr sz="3600" b="0" spc="-15" dirty="0">
                <a:latin typeface="Tahoma"/>
                <a:cs typeface="Tahoma"/>
              </a:rPr>
              <a:t>r</a:t>
            </a:r>
            <a:r>
              <a:rPr sz="3600" b="0" dirty="0">
                <a:latin typeface="Tahoma"/>
                <a:cs typeface="Tahoma"/>
              </a:rPr>
              <a:t>a</a:t>
            </a:r>
            <a:r>
              <a:rPr sz="3600" b="0" spc="-25" dirty="0">
                <a:latin typeface="Tahoma"/>
                <a:cs typeface="Tahoma"/>
              </a:rPr>
              <a:t>tegi</a:t>
            </a:r>
            <a:r>
              <a:rPr sz="3600" b="0" dirty="0">
                <a:latin typeface="Tahoma"/>
                <a:cs typeface="Tahoma"/>
              </a:rPr>
              <a:t>c</a:t>
            </a:r>
            <a:r>
              <a:rPr sz="3600" b="0" spc="-5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ahoma"/>
                <a:cs typeface="Tahoma"/>
              </a:rPr>
              <a:t>s</a:t>
            </a:r>
            <a:r>
              <a:rPr sz="3600" b="0" spc="-30" dirty="0">
                <a:latin typeface="Tahoma"/>
                <a:cs typeface="Tahoma"/>
              </a:rPr>
              <a:t>k</a:t>
            </a:r>
            <a:r>
              <a:rPr sz="3600" b="0" spc="-10" dirty="0">
                <a:latin typeface="Tahoma"/>
                <a:cs typeface="Tahoma"/>
              </a:rPr>
              <a:t>i</a:t>
            </a:r>
            <a:r>
              <a:rPr sz="3600" b="0" spc="-30" dirty="0">
                <a:latin typeface="Tahoma"/>
                <a:cs typeface="Tahoma"/>
              </a:rPr>
              <a:t>l</a:t>
            </a:r>
            <a:r>
              <a:rPr sz="3600" b="0" spc="-10" dirty="0">
                <a:latin typeface="Tahoma"/>
                <a:cs typeface="Tahoma"/>
              </a:rPr>
              <a:t>l</a:t>
            </a:r>
            <a:r>
              <a:rPr sz="3600" b="0" spc="-40" dirty="0">
                <a:latin typeface="Tahoma"/>
                <a:cs typeface="Tahoma"/>
              </a:rPr>
              <a:t>s</a:t>
            </a:r>
            <a:r>
              <a:rPr sz="3600" b="0" spc="-15" dirty="0">
                <a:latin typeface="Tahoma"/>
                <a:cs typeface="Tahoma"/>
              </a:rPr>
              <a:t>.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9404" y="0"/>
            <a:ext cx="6933799" cy="99110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9236" y="1353050"/>
            <a:ext cx="81908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0" dirty="0">
                <a:latin typeface="Calibri"/>
                <a:cs typeface="Calibri"/>
              </a:rPr>
              <a:t>DESCRIPTIO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spc="-80" dirty="0">
                <a:latin typeface="Times New Roman"/>
                <a:cs typeface="Times New Roman"/>
              </a:rPr>
              <a:t> </a:t>
            </a:r>
            <a:r>
              <a:rPr sz="4800" b="1" spc="-5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F</a:t>
            </a:r>
            <a:r>
              <a:rPr sz="4800" b="1" spc="-114" dirty="0">
                <a:latin typeface="Times New Roman"/>
                <a:cs typeface="Times New Roman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EACH</a:t>
            </a:r>
            <a:r>
              <a:rPr sz="4800" b="1" spc="-135" dirty="0">
                <a:latin typeface="Times New Roman"/>
                <a:cs typeface="Times New Roman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FEATURE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1364" y="2596635"/>
            <a:ext cx="6892290" cy="603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50" b="1" spc="-25" dirty="0">
                <a:latin typeface="Calibri"/>
                <a:cs typeface="Calibri"/>
              </a:rPr>
              <a:t>Roc</a:t>
            </a:r>
            <a:r>
              <a:rPr sz="4550" b="1" spc="-35" dirty="0">
                <a:latin typeface="Calibri"/>
                <a:cs typeface="Calibri"/>
              </a:rPr>
              <a:t>k</a:t>
            </a:r>
            <a:r>
              <a:rPr sz="4550" b="1" spc="-20" dirty="0">
                <a:latin typeface="Calibri"/>
                <a:cs typeface="Calibri"/>
              </a:rPr>
              <a:t>–</a:t>
            </a:r>
            <a:r>
              <a:rPr sz="4550" b="1" spc="-30" dirty="0">
                <a:latin typeface="Calibri"/>
                <a:cs typeface="Calibri"/>
              </a:rPr>
              <a:t>PapeScissor</a:t>
            </a:r>
            <a:r>
              <a:rPr sz="4550" b="1" spc="-20" dirty="0">
                <a:latin typeface="Calibri"/>
                <a:cs typeface="Calibri"/>
              </a:rPr>
              <a:t>s</a:t>
            </a:r>
            <a:r>
              <a:rPr sz="4550" b="1" spc="-85" dirty="0">
                <a:latin typeface="Times New Roman"/>
                <a:cs typeface="Times New Roman"/>
              </a:rPr>
              <a:t> </a:t>
            </a:r>
            <a:r>
              <a:rPr sz="4550" b="1" spc="-20" dirty="0">
                <a:latin typeface="Calibri"/>
                <a:cs typeface="Calibri"/>
              </a:rPr>
              <a:t>Features:</a:t>
            </a:r>
            <a:endParaRPr sz="45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9232" y="4349237"/>
            <a:ext cx="10829925" cy="1088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900"/>
              </a:lnSpc>
            </a:pPr>
            <a:r>
              <a:rPr sz="2200" spc="-15" dirty="0">
                <a:latin typeface="Calibri"/>
                <a:cs typeface="Calibri"/>
              </a:rPr>
              <a:t>Rock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P</a:t>
            </a:r>
            <a:r>
              <a:rPr sz="2200" spc="-10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pe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Sci</a:t>
            </a:r>
            <a:r>
              <a:rPr sz="2200" spc="-15" dirty="0">
                <a:latin typeface="Calibri"/>
                <a:cs typeface="Calibri"/>
              </a:rPr>
              <a:t>ss</a:t>
            </a:r>
            <a:r>
              <a:rPr sz="2200" spc="-10" dirty="0">
                <a:latin typeface="Calibri"/>
                <a:cs typeface="Calibri"/>
              </a:rPr>
              <a:t>ors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s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a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simp</a:t>
            </a:r>
            <a:r>
              <a:rPr sz="2200" spc="-10" dirty="0">
                <a:latin typeface="Calibri"/>
                <a:cs typeface="Calibri"/>
              </a:rPr>
              <a:t>l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yet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l</a:t>
            </a:r>
            <a:r>
              <a:rPr sz="2200" spc="-15" dirty="0">
                <a:latin typeface="Calibri"/>
                <a:cs typeface="Calibri"/>
              </a:rPr>
              <a:t>a</a:t>
            </a:r>
            <a:r>
              <a:rPr sz="2200" spc="0" dirty="0">
                <a:latin typeface="Calibri"/>
                <a:cs typeface="Calibri"/>
              </a:rPr>
              <a:t>s</a:t>
            </a:r>
            <a:r>
              <a:rPr sz="2200" spc="-1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ic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ha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spc="-15" dirty="0">
                <a:latin typeface="Calibri"/>
                <a:cs typeface="Calibri"/>
              </a:rPr>
              <a:t>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Calibri"/>
                <a:cs typeface="Calibri"/>
              </a:rPr>
              <a:t>g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me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where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two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p</a:t>
            </a:r>
            <a:r>
              <a:rPr sz="2200" spc="-10" dirty="0">
                <a:latin typeface="Calibri"/>
                <a:cs typeface="Calibri"/>
              </a:rPr>
              <a:t>layers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simultaneous</a:t>
            </a:r>
            <a:r>
              <a:rPr sz="2200" dirty="0">
                <a:latin typeface="Calibri"/>
                <a:cs typeface="Calibri"/>
              </a:rPr>
              <a:t>l</a:t>
            </a:r>
            <a:r>
              <a:rPr sz="2200" spc="-10" dirty="0">
                <a:latin typeface="Calibri"/>
                <a:cs typeface="Calibri"/>
              </a:rPr>
              <a:t>y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ch</a:t>
            </a:r>
            <a:r>
              <a:rPr sz="2200" spc="-10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ose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o</a:t>
            </a:r>
            <a:r>
              <a:rPr sz="2200" spc="-20" dirty="0">
                <a:latin typeface="Calibri"/>
                <a:cs typeface="Calibri"/>
              </a:rPr>
              <a:t>n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of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three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pt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20" dirty="0">
                <a:latin typeface="Calibri"/>
                <a:cs typeface="Calibri"/>
              </a:rPr>
              <a:t>on</a:t>
            </a:r>
            <a:r>
              <a:rPr sz="2200" spc="0" dirty="0">
                <a:latin typeface="Calibri"/>
                <a:cs typeface="Calibri"/>
              </a:rPr>
              <a:t>s</a:t>
            </a:r>
            <a:r>
              <a:rPr sz="2200" spc="-20" dirty="0">
                <a:latin typeface="Calibri"/>
                <a:cs typeface="Calibri"/>
              </a:rPr>
              <a:t>—</a:t>
            </a:r>
            <a:r>
              <a:rPr sz="2200" spc="-10" dirty="0">
                <a:latin typeface="Calibri"/>
                <a:cs typeface="Calibri"/>
              </a:rPr>
              <a:t>roc</a:t>
            </a:r>
            <a:r>
              <a:rPr sz="2200" spc="-20" dirty="0">
                <a:latin typeface="Calibri"/>
                <a:cs typeface="Calibri"/>
              </a:rPr>
              <a:t>k</a:t>
            </a:r>
            <a:r>
              <a:rPr sz="2200" spc="-10" dirty="0">
                <a:latin typeface="Calibri"/>
                <a:cs typeface="Calibri"/>
              </a:rPr>
              <a:t>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paper</a:t>
            </a:r>
            <a:r>
              <a:rPr sz="2200" spc="-10" dirty="0">
                <a:latin typeface="Calibri"/>
                <a:cs typeface="Calibri"/>
              </a:rPr>
              <a:t>,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ci</a:t>
            </a:r>
            <a:r>
              <a:rPr sz="2200" spc="-15" dirty="0">
                <a:latin typeface="Calibri"/>
                <a:cs typeface="Calibri"/>
              </a:rPr>
              <a:t>ss</a:t>
            </a:r>
            <a:r>
              <a:rPr sz="2200" spc="-10" dirty="0">
                <a:latin typeface="Calibri"/>
                <a:cs typeface="Calibri"/>
              </a:rPr>
              <a:t>ors.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ock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beat</a:t>
            </a:r>
            <a:r>
              <a:rPr sz="2200" spc="-10" dirty="0">
                <a:latin typeface="Calibri"/>
                <a:cs typeface="Calibri"/>
              </a:rPr>
              <a:t>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sc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5" dirty="0">
                <a:latin typeface="Calibri"/>
                <a:cs typeface="Calibri"/>
              </a:rPr>
              <a:t>s</a:t>
            </a:r>
            <a:r>
              <a:rPr sz="2200" spc="-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ors,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sc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5" dirty="0">
                <a:latin typeface="Calibri"/>
                <a:cs typeface="Calibri"/>
              </a:rPr>
              <a:t>s</a:t>
            </a:r>
            <a:r>
              <a:rPr sz="2200" spc="-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ors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15" dirty="0">
                <a:latin typeface="Calibri"/>
                <a:cs typeface="Calibri"/>
              </a:rPr>
              <a:t>ut</a:t>
            </a:r>
            <a:r>
              <a:rPr sz="2200" spc="-10" dirty="0">
                <a:latin typeface="Calibri"/>
                <a:cs typeface="Calibri"/>
              </a:rPr>
              <a:t>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paper</a:t>
            </a:r>
            <a:r>
              <a:rPr sz="2200" spc="-10" dirty="0">
                <a:latin typeface="Calibri"/>
                <a:cs typeface="Calibri"/>
              </a:rPr>
              <a:t>,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spc="-15" dirty="0">
                <a:latin typeface="Calibri"/>
                <a:cs typeface="Calibri"/>
              </a:rPr>
              <a:t>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pape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covers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rock.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Th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win</a:t>
            </a:r>
            <a:r>
              <a:rPr sz="2200" spc="-20" dirty="0">
                <a:latin typeface="Calibri"/>
                <a:cs typeface="Calibri"/>
              </a:rPr>
              <a:t>ne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s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dec</a:t>
            </a:r>
            <a:r>
              <a:rPr sz="2200" spc="0" dirty="0">
                <a:latin typeface="Calibri"/>
                <a:cs typeface="Calibri"/>
              </a:rPr>
              <a:t>i</a:t>
            </a:r>
            <a:r>
              <a:rPr sz="2200" spc="-20" dirty="0">
                <a:latin typeface="Calibri"/>
                <a:cs typeface="Calibri"/>
              </a:rPr>
              <a:t>d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base</a:t>
            </a:r>
            <a:r>
              <a:rPr sz="2200" spc="-15" dirty="0">
                <a:latin typeface="Calibri"/>
                <a:cs typeface="Calibri"/>
              </a:rPr>
              <a:t>d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n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these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stra</a:t>
            </a:r>
            <a:r>
              <a:rPr sz="2200" spc="-10" dirty="0">
                <a:latin typeface="Calibri"/>
                <a:cs typeface="Calibri"/>
              </a:rPr>
              <a:t>ig</a:t>
            </a:r>
            <a:r>
              <a:rPr sz="2200" spc="-5" dirty="0">
                <a:latin typeface="Calibri"/>
                <a:cs typeface="Calibri"/>
              </a:rPr>
              <a:t>h</a:t>
            </a:r>
            <a:r>
              <a:rPr sz="2200" spc="-10" dirty="0">
                <a:latin typeface="Calibri"/>
                <a:cs typeface="Calibri"/>
              </a:rPr>
              <a:t>tforward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rul</a:t>
            </a:r>
            <a:r>
              <a:rPr sz="2200" spc="-25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6971" y="1184392"/>
            <a:ext cx="18131155" cy="0"/>
          </a:xfrm>
          <a:custGeom>
            <a:avLst/>
            <a:gdLst/>
            <a:ahLst/>
            <a:cxnLst/>
            <a:rect l="l" t="t" r="r" b="b"/>
            <a:pathLst>
              <a:path w="18131155">
                <a:moveTo>
                  <a:pt x="0" y="0"/>
                </a:moveTo>
                <a:lnTo>
                  <a:pt x="18131028" y="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019" y="1187440"/>
            <a:ext cx="0" cy="8936990"/>
          </a:xfrm>
          <a:custGeom>
            <a:avLst/>
            <a:gdLst/>
            <a:ahLst/>
            <a:cxnLst/>
            <a:rect l="l" t="t" r="r" b="b"/>
            <a:pathLst>
              <a:path h="8936990">
                <a:moveTo>
                  <a:pt x="0" y="0"/>
                </a:moveTo>
                <a:lnTo>
                  <a:pt x="0" y="8936491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971" y="10126980"/>
            <a:ext cx="18131155" cy="0"/>
          </a:xfrm>
          <a:custGeom>
            <a:avLst/>
            <a:gdLst/>
            <a:ahLst/>
            <a:cxnLst/>
            <a:rect l="l" t="t" r="r" b="b"/>
            <a:pathLst>
              <a:path w="18131155">
                <a:moveTo>
                  <a:pt x="0" y="0"/>
                </a:moveTo>
                <a:lnTo>
                  <a:pt x="18131028" y="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53355" y="1187440"/>
            <a:ext cx="0" cy="8936990"/>
          </a:xfrm>
          <a:custGeom>
            <a:avLst/>
            <a:gdLst/>
            <a:ahLst/>
            <a:cxnLst/>
            <a:rect l="l" t="t" r="r" b="b"/>
            <a:pathLst>
              <a:path h="8936990">
                <a:moveTo>
                  <a:pt x="0" y="0"/>
                </a:moveTo>
                <a:lnTo>
                  <a:pt x="0" y="8936491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600" y="1187485"/>
            <a:ext cx="6955779" cy="8927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1230932"/>
            <a:ext cx="57156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Tahoma"/>
                <a:cs typeface="Tahoma"/>
              </a:rPr>
              <a:t>3.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ahoma"/>
                <a:cs typeface="Tahoma"/>
              </a:rPr>
              <a:t>Snaps</a:t>
            </a:r>
            <a:r>
              <a:rPr sz="2800" spc="-5" dirty="0">
                <a:latin typeface="Tahoma"/>
                <a:cs typeface="Tahoma"/>
              </a:rPr>
              <a:t>h</a:t>
            </a:r>
            <a:r>
              <a:rPr sz="2800" spc="-15" dirty="0">
                <a:latin typeface="Tahoma"/>
                <a:cs typeface="Tahoma"/>
              </a:rPr>
              <a:t>ots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ahoma"/>
                <a:cs typeface="Tahoma"/>
              </a:rPr>
              <a:t>of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ahoma"/>
                <a:cs typeface="Tahoma"/>
              </a:rPr>
              <a:t>the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ahoma"/>
                <a:cs typeface="Tahoma"/>
              </a:rPr>
              <a:t>Pr</a:t>
            </a:r>
            <a:r>
              <a:rPr sz="2800" spc="-15" dirty="0">
                <a:latin typeface="Tahoma"/>
                <a:cs typeface="Tahoma"/>
              </a:rPr>
              <a:t>oje</a:t>
            </a:r>
            <a:r>
              <a:rPr sz="2800" spc="-20" dirty="0">
                <a:latin typeface="Tahoma"/>
                <a:cs typeface="Tahoma"/>
              </a:rPr>
              <a:t>c</a:t>
            </a:r>
            <a:r>
              <a:rPr sz="2800" spc="-10" dirty="0">
                <a:latin typeface="Tahoma"/>
                <a:cs typeface="Tahoma"/>
              </a:rPr>
              <a:t>t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ahoma"/>
                <a:cs typeface="Tahoma"/>
              </a:rPr>
              <a:t>DJA</a:t>
            </a:r>
            <a:r>
              <a:rPr sz="2800" spc="-15" dirty="0">
                <a:latin typeface="Tahoma"/>
                <a:cs typeface="Tahoma"/>
              </a:rPr>
              <a:t>N</a:t>
            </a:r>
            <a:r>
              <a:rPr sz="2800" spc="-25" dirty="0">
                <a:latin typeface="Tahoma"/>
                <a:cs typeface="Tahoma"/>
              </a:rPr>
              <a:t>GO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900" y="2070209"/>
            <a:ext cx="17231360" cy="150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000" dirty="0">
                <a:latin typeface="Tahoma"/>
                <a:cs typeface="Tahoma"/>
              </a:rPr>
              <a:t>user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a</a:t>
            </a:r>
            <a:r>
              <a:rPr sz="2000" spc="-10" dirty="0">
                <a:latin typeface="Tahoma"/>
                <a:cs typeface="Tahoma"/>
              </a:rPr>
              <a:t>u</a:t>
            </a:r>
            <a:r>
              <a:rPr sz="2000" spc="-5" dirty="0">
                <a:latin typeface="Tahoma"/>
                <a:cs typeface="Tahoma"/>
              </a:rPr>
              <a:t>thent</a:t>
            </a:r>
            <a:r>
              <a:rPr sz="2000" spc="-10" dirty="0">
                <a:latin typeface="Tahoma"/>
                <a:cs typeface="Tahoma"/>
              </a:rPr>
              <a:t>i</a:t>
            </a:r>
            <a:r>
              <a:rPr sz="2000" spc="-5" dirty="0">
                <a:latin typeface="Tahoma"/>
                <a:cs typeface="Tahoma"/>
              </a:rPr>
              <a:t>ca</a:t>
            </a:r>
            <a:r>
              <a:rPr sz="2000" dirty="0">
                <a:latin typeface="Tahoma"/>
                <a:cs typeface="Tahoma"/>
              </a:rPr>
              <a:t>tion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ahoma"/>
                <a:cs typeface="Tahoma"/>
              </a:rPr>
              <a:t>i</a:t>
            </a:r>
            <a:r>
              <a:rPr sz="2000" dirty="0">
                <a:latin typeface="Tahoma"/>
                <a:cs typeface="Tahoma"/>
              </a:rPr>
              <a:t>ncl</a:t>
            </a:r>
            <a:r>
              <a:rPr sz="2000" spc="-10" dirty="0">
                <a:latin typeface="Tahoma"/>
                <a:cs typeface="Tahoma"/>
              </a:rPr>
              <a:t>u</a:t>
            </a:r>
            <a:r>
              <a:rPr sz="2000" dirty="0">
                <a:latin typeface="Tahoma"/>
                <a:cs typeface="Tahoma"/>
              </a:rPr>
              <a:t>d</a:t>
            </a:r>
            <a:r>
              <a:rPr sz="2000" spc="-15" dirty="0">
                <a:latin typeface="Tahoma"/>
                <a:cs typeface="Tahoma"/>
              </a:rPr>
              <a:t>e</a:t>
            </a:r>
            <a:r>
              <a:rPr sz="2000" dirty="0">
                <a:latin typeface="Tahoma"/>
                <a:cs typeface="Tahoma"/>
              </a:rPr>
              <a:t>s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l</a:t>
            </a:r>
            <a:r>
              <a:rPr sz="2000" dirty="0">
                <a:latin typeface="Tahoma"/>
                <a:cs typeface="Tahoma"/>
              </a:rPr>
              <a:t>ogin,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re</a:t>
            </a:r>
            <a:r>
              <a:rPr sz="2000" spc="-10" dirty="0">
                <a:latin typeface="Tahoma"/>
                <a:cs typeface="Tahoma"/>
              </a:rPr>
              <a:t>g</a:t>
            </a:r>
            <a:r>
              <a:rPr sz="2000" spc="-20" dirty="0">
                <a:latin typeface="Tahoma"/>
                <a:cs typeface="Tahoma"/>
              </a:rPr>
              <a:t>i</a:t>
            </a:r>
            <a:r>
              <a:rPr sz="2000" dirty="0">
                <a:latin typeface="Tahoma"/>
                <a:cs typeface="Tahoma"/>
              </a:rPr>
              <a:t>s</a:t>
            </a:r>
            <a:r>
              <a:rPr sz="2000" spc="-15" dirty="0">
                <a:latin typeface="Tahoma"/>
                <a:cs typeface="Tahoma"/>
              </a:rPr>
              <a:t>t</a:t>
            </a:r>
            <a:r>
              <a:rPr sz="2000" spc="-5" dirty="0">
                <a:latin typeface="Tahoma"/>
                <a:cs typeface="Tahoma"/>
              </a:rPr>
              <a:t>rati</a:t>
            </a:r>
            <a:r>
              <a:rPr sz="2000" spc="5" dirty="0">
                <a:latin typeface="Tahoma"/>
                <a:cs typeface="Tahoma"/>
              </a:rPr>
              <a:t>o</a:t>
            </a:r>
            <a:r>
              <a:rPr sz="2000" spc="-15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,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emai</a:t>
            </a:r>
            <a:r>
              <a:rPr sz="2000" dirty="0">
                <a:latin typeface="Tahoma"/>
                <a:cs typeface="Tahoma"/>
              </a:rPr>
              <a:t>l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verif</a:t>
            </a:r>
            <a:r>
              <a:rPr sz="2000" spc="-10" dirty="0">
                <a:latin typeface="Tahoma"/>
                <a:cs typeface="Tahoma"/>
              </a:rPr>
              <a:t>i</a:t>
            </a:r>
            <a:r>
              <a:rPr sz="2000" spc="-5" dirty="0">
                <a:latin typeface="Tahoma"/>
                <a:cs typeface="Tahoma"/>
              </a:rPr>
              <a:t>ca</a:t>
            </a:r>
            <a:r>
              <a:rPr sz="2000" dirty="0">
                <a:latin typeface="Tahoma"/>
                <a:cs typeface="Tahoma"/>
              </a:rPr>
              <a:t>tio</a:t>
            </a:r>
            <a:r>
              <a:rPr sz="2000" spc="-15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,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a</a:t>
            </a:r>
            <a:r>
              <a:rPr sz="2000" dirty="0">
                <a:latin typeface="Tahoma"/>
                <a:cs typeface="Tahoma"/>
              </a:rPr>
              <a:t>nd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p</a:t>
            </a:r>
            <a:r>
              <a:rPr sz="2000" dirty="0">
                <a:latin typeface="Tahoma"/>
                <a:cs typeface="Tahoma"/>
              </a:rPr>
              <a:t>a</a:t>
            </a:r>
            <a:r>
              <a:rPr sz="2000" spc="5" dirty="0">
                <a:latin typeface="Tahoma"/>
                <a:cs typeface="Tahoma"/>
              </a:rPr>
              <a:t>s</a:t>
            </a:r>
            <a:r>
              <a:rPr sz="2000" spc="-5" dirty="0">
                <a:latin typeface="Tahoma"/>
                <a:cs typeface="Tahoma"/>
              </a:rPr>
              <a:t>swor</a:t>
            </a:r>
            <a:r>
              <a:rPr sz="2000" dirty="0">
                <a:latin typeface="Tahoma"/>
                <a:cs typeface="Tahoma"/>
              </a:rPr>
              <a:t>d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recover</a:t>
            </a:r>
            <a:r>
              <a:rPr sz="2000" spc="-15" dirty="0">
                <a:latin typeface="Tahoma"/>
                <a:cs typeface="Tahoma"/>
              </a:rPr>
              <a:t>y</a:t>
            </a:r>
            <a:r>
              <a:rPr sz="2000" dirty="0">
                <a:latin typeface="Tahoma"/>
                <a:cs typeface="Tahoma"/>
              </a:rPr>
              <a:t>.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Us</a:t>
            </a:r>
            <a:r>
              <a:rPr sz="2000" spc="-10" dirty="0">
                <a:latin typeface="Tahoma"/>
                <a:cs typeface="Tahoma"/>
              </a:rPr>
              <a:t>e</a:t>
            </a:r>
            <a:r>
              <a:rPr sz="2000" spc="-5" dirty="0">
                <a:latin typeface="Tahoma"/>
                <a:cs typeface="Tahoma"/>
              </a:rPr>
              <a:t>r</a:t>
            </a:r>
            <a:r>
              <a:rPr sz="2000" dirty="0">
                <a:latin typeface="Tahoma"/>
                <a:cs typeface="Tahoma"/>
              </a:rPr>
              <a:t>s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ca</a:t>
            </a:r>
            <a:r>
              <a:rPr sz="2000" dirty="0">
                <a:latin typeface="Tahoma"/>
                <a:cs typeface="Tahoma"/>
              </a:rPr>
              <a:t>n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log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in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wit</a:t>
            </a:r>
            <a:r>
              <a:rPr sz="2000" dirty="0">
                <a:latin typeface="Tahoma"/>
                <a:cs typeface="Tahoma"/>
              </a:rPr>
              <a:t>h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thei</a:t>
            </a:r>
            <a:r>
              <a:rPr sz="2000" dirty="0">
                <a:latin typeface="Tahoma"/>
                <a:cs typeface="Tahoma"/>
              </a:rPr>
              <a:t>r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e</a:t>
            </a:r>
            <a:r>
              <a:rPr sz="2000" spc="-20" dirty="0">
                <a:latin typeface="Tahoma"/>
                <a:cs typeface="Tahoma"/>
              </a:rPr>
              <a:t>m</a:t>
            </a:r>
            <a:r>
              <a:rPr sz="2000" dirty="0">
                <a:latin typeface="Tahoma"/>
                <a:cs typeface="Tahoma"/>
              </a:rPr>
              <a:t>a</a:t>
            </a:r>
            <a:r>
              <a:rPr sz="2000" spc="25" dirty="0">
                <a:latin typeface="Tahoma"/>
                <a:cs typeface="Tahoma"/>
              </a:rPr>
              <a:t>i</a:t>
            </a:r>
            <a:r>
              <a:rPr sz="2000" spc="-5" dirty="0">
                <a:latin typeface="Tahoma"/>
                <a:cs typeface="Tahoma"/>
              </a:rPr>
              <a:t>l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and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pa</a:t>
            </a:r>
            <a:r>
              <a:rPr sz="2000" dirty="0">
                <a:latin typeface="Tahoma"/>
                <a:cs typeface="Tahoma"/>
              </a:rPr>
              <a:t>ss</a:t>
            </a:r>
            <a:r>
              <a:rPr sz="2000" spc="-15" dirty="0">
                <a:latin typeface="Tahoma"/>
                <a:cs typeface="Tahoma"/>
              </a:rPr>
              <a:t>w</a:t>
            </a:r>
            <a:r>
              <a:rPr sz="2000" dirty="0">
                <a:latin typeface="Tahoma"/>
                <a:cs typeface="Tahoma"/>
              </a:rPr>
              <a:t>ord,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and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d</a:t>
            </a:r>
            <a:r>
              <a:rPr sz="2000" spc="-10" dirty="0">
                <a:latin typeface="Tahoma"/>
                <a:cs typeface="Tahoma"/>
              </a:rPr>
              <a:t>u</a:t>
            </a:r>
            <a:r>
              <a:rPr sz="2000" spc="-5" dirty="0">
                <a:latin typeface="Tahoma"/>
                <a:cs typeface="Tahoma"/>
              </a:rPr>
              <a:t>r</a:t>
            </a:r>
            <a:r>
              <a:rPr sz="2000" spc="-20" dirty="0">
                <a:latin typeface="Tahoma"/>
                <a:cs typeface="Tahoma"/>
              </a:rPr>
              <a:t>i</a:t>
            </a:r>
            <a:r>
              <a:rPr sz="2000" dirty="0">
                <a:latin typeface="Tahoma"/>
                <a:cs typeface="Tahoma"/>
              </a:rPr>
              <a:t>ng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regi</a:t>
            </a:r>
            <a:r>
              <a:rPr sz="2000" dirty="0">
                <a:latin typeface="Tahoma"/>
                <a:cs typeface="Tahoma"/>
              </a:rPr>
              <a:t>s</a:t>
            </a:r>
            <a:r>
              <a:rPr sz="2000" spc="-5" dirty="0">
                <a:latin typeface="Tahoma"/>
                <a:cs typeface="Tahoma"/>
              </a:rPr>
              <a:t>tr</a:t>
            </a:r>
            <a:r>
              <a:rPr sz="2000" spc="-10" dirty="0">
                <a:latin typeface="Tahoma"/>
                <a:cs typeface="Tahoma"/>
              </a:rPr>
              <a:t>a</a:t>
            </a:r>
            <a:r>
              <a:rPr sz="2000" spc="-5" dirty="0">
                <a:latin typeface="Tahoma"/>
                <a:cs typeface="Tahoma"/>
              </a:rPr>
              <a:t>tio</a:t>
            </a:r>
            <a:r>
              <a:rPr sz="2000" spc="-10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,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a</a:t>
            </a:r>
            <a:r>
              <a:rPr sz="2000" dirty="0">
                <a:latin typeface="Tahoma"/>
                <a:cs typeface="Tahoma"/>
              </a:rPr>
              <a:t>n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e</a:t>
            </a:r>
            <a:r>
              <a:rPr sz="2000" spc="-10" dirty="0">
                <a:latin typeface="Tahoma"/>
                <a:cs typeface="Tahoma"/>
              </a:rPr>
              <a:t>m</a:t>
            </a:r>
            <a:r>
              <a:rPr sz="2000" dirty="0">
                <a:latin typeface="Tahoma"/>
                <a:cs typeface="Tahoma"/>
              </a:rPr>
              <a:t>ail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v</a:t>
            </a:r>
            <a:r>
              <a:rPr sz="2000" spc="-5" dirty="0">
                <a:latin typeface="Tahoma"/>
                <a:cs typeface="Tahoma"/>
              </a:rPr>
              <a:t>erifica</a:t>
            </a:r>
            <a:r>
              <a:rPr sz="2000" dirty="0">
                <a:latin typeface="Tahoma"/>
                <a:cs typeface="Tahoma"/>
              </a:rPr>
              <a:t>tion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ahoma"/>
                <a:cs typeface="Tahoma"/>
              </a:rPr>
              <a:t>l</a:t>
            </a:r>
            <a:r>
              <a:rPr sz="2000" dirty="0">
                <a:latin typeface="Tahoma"/>
                <a:cs typeface="Tahoma"/>
              </a:rPr>
              <a:t>ink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ahoma"/>
                <a:cs typeface="Tahoma"/>
              </a:rPr>
              <a:t>i</a:t>
            </a:r>
            <a:r>
              <a:rPr sz="2000" dirty="0">
                <a:latin typeface="Tahoma"/>
                <a:cs typeface="Tahoma"/>
              </a:rPr>
              <a:t>s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sen</a:t>
            </a:r>
            <a:r>
              <a:rPr sz="2000" dirty="0">
                <a:latin typeface="Tahoma"/>
                <a:cs typeface="Tahoma"/>
              </a:rPr>
              <a:t>t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t</a:t>
            </a:r>
            <a:r>
              <a:rPr sz="2000" dirty="0">
                <a:latin typeface="Tahoma"/>
                <a:cs typeface="Tahoma"/>
              </a:rPr>
              <a:t>o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confi</a:t>
            </a:r>
            <a:r>
              <a:rPr sz="2000" spc="-15" dirty="0">
                <a:latin typeface="Tahoma"/>
                <a:cs typeface="Tahoma"/>
              </a:rPr>
              <a:t>r</a:t>
            </a:r>
            <a:r>
              <a:rPr sz="2000" dirty="0">
                <a:latin typeface="Tahoma"/>
                <a:cs typeface="Tahoma"/>
              </a:rPr>
              <a:t>m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thei</a:t>
            </a:r>
            <a:r>
              <a:rPr sz="2000" dirty="0">
                <a:latin typeface="Tahoma"/>
                <a:cs typeface="Tahoma"/>
              </a:rPr>
              <a:t>r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acc</a:t>
            </a:r>
            <a:r>
              <a:rPr sz="2000" spc="-15" dirty="0">
                <a:latin typeface="Tahoma"/>
                <a:cs typeface="Tahoma"/>
              </a:rPr>
              <a:t>ou</a:t>
            </a:r>
            <a:r>
              <a:rPr sz="2000" dirty="0">
                <a:latin typeface="Tahoma"/>
                <a:cs typeface="Tahoma"/>
              </a:rPr>
              <a:t>nt.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I</a:t>
            </a:r>
            <a:r>
              <a:rPr sz="2000" dirty="0">
                <a:latin typeface="Tahoma"/>
                <a:cs typeface="Tahoma"/>
              </a:rPr>
              <a:t>f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the</a:t>
            </a:r>
            <a:r>
              <a:rPr sz="2000" dirty="0">
                <a:latin typeface="Tahoma"/>
                <a:cs typeface="Tahoma"/>
              </a:rPr>
              <a:t>y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fo</a:t>
            </a:r>
            <a:r>
              <a:rPr sz="2000" spc="-15" dirty="0">
                <a:latin typeface="Tahoma"/>
                <a:cs typeface="Tahoma"/>
              </a:rPr>
              <a:t>r</a:t>
            </a:r>
            <a:r>
              <a:rPr sz="2000" dirty="0">
                <a:latin typeface="Tahoma"/>
                <a:cs typeface="Tahoma"/>
              </a:rPr>
              <a:t>get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thei</a:t>
            </a:r>
            <a:r>
              <a:rPr sz="2000" dirty="0">
                <a:latin typeface="Tahoma"/>
                <a:cs typeface="Tahoma"/>
              </a:rPr>
              <a:t>r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p</a:t>
            </a:r>
            <a:r>
              <a:rPr sz="2000" spc="-15" dirty="0">
                <a:latin typeface="Tahoma"/>
                <a:cs typeface="Tahoma"/>
              </a:rPr>
              <a:t>a</a:t>
            </a:r>
            <a:r>
              <a:rPr sz="2000" dirty="0">
                <a:latin typeface="Tahoma"/>
                <a:cs typeface="Tahoma"/>
              </a:rPr>
              <a:t>s</a:t>
            </a:r>
            <a:r>
              <a:rPr sz="2000" spc="-5" dirty="0">
                <a:latin typeface="Tahoma"/>
                <a:cs typeface="Tahoma"/>
              </a:rPr>
              <a:t>sword</a:t>
            </a:r>
            <a:r>
              <a:rPr sz="2000" dirty="0">
                <a:latin typeface="Tahoma"/>
                <a:cs typeface="Tahoma"/>
              </a:rPr>
              <a:t>,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a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rese</a:t>
            </a:r>
            <a:r>
              <a:rPr sz="2000" dirty="0">
                <a:latin typeface="Tahoma"/>
                <a:cs typeface="Tahoma"/>
              </a:rPr>
              <a:t>t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l</a:t>
            </a:r>
            <a:r>
              <a:rPr sz="2000" dirty="0">
                <a:latin typeface="Tahoma"/>
                <a:cs typeface="Tahoma"/>
              </a:rPr>
              <a:t>ink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i</a:t>
            </a:r>
            <a:r>
              <a:rPr sz="2000" dirty="0">
                <a:latin typeface="Tahoma"/>
                <a:cs typeface="Tahoma"/>
              </a:rPr>
              <a:t>s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se</a:t>
            </a:r>
            <a:r>
              <a:rPr sz="2000" spc="20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t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ahoma"/>
                <a:cs typeface="Tahoma"/>
              </a:rPr>
              <a:t>t</a:t>
            </a:r>
            <a:r>
              <a:rPr sz="2000" dirty="0">
                <a:latin typeface="Tahoma"/>
                <a:cs typeface="Tahoma"/>
              </a:rPr>
              <a:t>o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thei</a:t>
            </a:r>
            <a:r>
              <a:rPr sz="2000" dirty="0">
                <a:latin typeface="Tahoma"/>
                <a:cs typeface="Tahoma"/>
              </a:rPr>
              <a:t>r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r</a:t>
            </a:r>
            <a:r>
              <a:rPr sz="2000" spc="-5" dirty="0">
                <a:latin typeface="Tahoma"/>
                <a:cs typeface="Tahoma"/>
              </a:rPr>
              <a:t>egi</a:t>
            </a:r>
            <a:r>
              <a:rPr sz="2000" spc="-10" dirty="0">
                <a:latin typeface="Tahoma"/>
                <a:cs typeface="Tahoma"/>
              </a:rPr>
              <a:t>s</a:t>
            </a:r>
            <a:r>
              <a:rPr sz="2000" spc="-15" dirty="0">
                <a:latin typeface="Tahoma"/>
                <a:cs typeface="Tahoma"/>
              </a:rPr>
              <a:t>t</a:t>
            </a:r>
            <a:r>
              <a:rPr sz="2000" spc="-5" dirty="0">
                <a:latin typeface="Tahoma"/>
                <a:cs typeface="Tahoma"/>
              </a:rPr>
              <a:t>ere</a:t>
            </a:r>
            <a:r>
              <a:rPr sz="2000" dirty="0">
                <a:latin typeface="Tahoma"/>
                <a:cs typeface="Tahoma"/>
              </a:rPr>
              <a:t>d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e</a:t>
            </a:r>
            <a:r>
              <a:rPr sz="2000" spc="-10" dirty="0">
                <a:latin typeface="Tahoma"/>
                <a:cs typeface="Tahoma"/>
              </a:rPr>
              <a:t>m</a:t>
            </a:r>
            <a:r>
              <a:rPr sz="2000" dirty="0">
                <a:latin typeface="Tahoma"/>
                <a:cs typeface="Tahoma"/>
              </a:rPr>
              <a:t>ail.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ahoma"/>
                <a:cs typeface="Tahoma"/>
              </a:rPr>
              <a:t>O</a:t>
            </a:r>
            <a:r>
              <a:rPr sz="2000" dirty="0">
                <a:latin typeface="Tahoma"/>
                <a:cs typeface="Tahoma"/>
              </a:rPr>
              <a:t>nly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one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accou</a:t>
            </a:r>
            <a:r>
              <a:rPr sz="2000" spc="-20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t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ca</a:t>
            </a:r>
            <a:r>
              <a:rPr sz="2000" dirty="0">
                <a:latin typeface="Tahoma"/>
                <a:cs typeface="Tahoma"/>
              </a:rPr>
              <a:t>n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be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c</a:t>
            </a:r>
            <a:r>
              <a:rPr sz="2000" spc="-10" dirty="0">
                <a:latin typeface="Tahoma"/>
                <a:cs typeface="Tahoma"/>
              </a:rPr>
              <a:t>r</a:t>
            </a:r>
            <a:r>
              <a:rPr sz="2000" spc="-5" dirty="0">
                <a:latin typeface="Tahoma"/>
                <a:cs typeface="Tahoma"/>
              </a:rPr>
              <a:t>ea</a:t>
            </a:r>
            <a:r>
              <a:rPr sz="2000" spc="5" dirty="0">
                <a:latin typeface="Tahoma"/>
                <a:cs typeface="Tahoma"/>
              </a:rPr>
              <a:t>t</a:t>
            </a:r>
            <a:r>
              <a:rPr sz="2000" spc="-5" dirty="0">
                <a:latin typeface="Tahoma"/>
                <a:cs typeface="Tahoma"/>
              </a:rPr>
              <a:t>e</a:t>
            </a:r>
            <a:r>
              <a:rPr sz="2000" dirty="0">
                <a:latin typeface="Tahoma"/>
                <a:cs typeface="Tahoma"/>
              </a:rPr>
              <a:t>d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p</a:t>
            </a:r>
            <a:r>
              <a:rPr sz="2000" spc="-15" dirty="0">
                <a:latin typeface="Tahoma"/>
                <a:cs typeface="Tahoma"/>
              </a:rPr>
              <a:t>e</a:t>
            </a:r>
            <a:r>
              <a:rPr sz="2000" dirty="0">
                <a:latin typeface="Tahoma"/>
                <a:cs typeface="Tahoma"/>
              </a:rPr>
              <a:t>r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e</a:t>
            </a:r>
            <a:r>
              <a:rPr sz="2000" spc="-10" dirty="0">
                <a:latin typeface="Tahoma"/>
                <a:cs typeface="Tahoma"/>
              </a:rPr>
              <a:t>m</a:t>
            </a:r>
            <a:r>
              <a:rPr sz="2000" dirty="0">
                <a:latin typeface="Tahoma"/>
                <a:cs typeface="Tahoma"/>
              </a:rPr>
              <a:t>ail,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e</a:t>
            </a:r>
            <a:r>
              <a:rPr sz="2000" spc="-15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su</a:t>
            </a:r>
            <a:r>
              <a:rPr sz="2000" spc="-20" dirty="0">
                <a:latin typeface="Tahoma"/>
                <a:cs typeface="Tahoma"/>
              </a:rPr>
              <a:t>r</a:t>
            </a:r>
            <a:r>
              <a:rPr sz="2000" dirty="0">
                <a:latin typeface="Tahoma"/>
                <a:cs typeface="Tahoma"/>
              </a:rPr>
              <a:t>ing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u</a:t>
            </a:r>
            <a:r>
              <a:rPr sz="2000" spc="-10" dirty="0">
                <a:latin typeface="Tahoma"/>
                <a:cs typeface="Tahoma"/>
              </a:rPr>
              <a:t>n</a:t>
            </a:r>
            <a:r>
              <a:rPr sz="2000" dirty="0">
                <a:latin typeface="Tahoma"/>
                <a:cs typeface="Tahoma"/>
              </a:rPr>
              <a:t>i</a:t>
            </a:r>
            <a:r>
              <a:rPr sz="2000" spc="-10" dirty="0">
                <a:latin typeface="Tahoma"/>
                <a:cs typeface="Tahoma"/>
              </a:rPr>
              <a:t>q</a:t>
            </a:r>
            <a:r>
              <a:rPr sz="2000" dirty="0">
                <a:latin typeface="Tahoma"/>
                <a:cs typeface="Tahoma"/>
              </a:rPr>
              <a:t>ue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u</a:t>
            </a:r>
            <a:r>
              <a:rPr sz="2000" spc="-15" dirty="0">
                <a:latin typeface="Tahoma"/>
                <a:cs typeface="Tahoma"/>
              </a:rPr>
              <a:t>s</a:t>
            </a:r>
            <a:r>
              <a:rPr sz="2000" spc="-5" dirty="0">
                <a:latin typeface="Tahoma"/>
                <a:cs typeface="Tahoma"/>
              </a:rPr>
              <a:t>e</a:t>
            </a:r>
            <a:r>
              <a:rPr sz="2000" dirty="0">
                <a:latin typeface="Tahoma"/>
                <a:cs typeface="Tahoma"/>
              </a:rPr>
              <a:t>r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re</a:t>
            </a:r>
            <a:r>
              <a:rPr sz="2000" spc="-10" dirty="0">
                <a:latin typeface="Tahoma"/>
                <a:cs typeface="Tahoma"/>
              </a:rPr>
              <a:t>g</a:t>
            </a:r>
            <a:r>
              <a:rPr sz="2000" dirty="0">
                <a:latin typeface="Tahoma"/>
                <a:cs typeface="Tahoma"/>
              </a:rPr>
              <a:t>istrati</a:t>
            </a:r>
            <a:r>
              <a:rPr sz="2000" spc="-20" dirty="0">
                <a:latin typeface="Tahoma"/>
                <a:cs typeface="Tahoma"/>
              </a:rPr>
              <a:t>o</a:t>
            </a:r>
            <a:r>
              <a:rPr sz="2000" dirty="0">
                <a:latin typeface="Tahoma"/>
                <a:cs typeface="Tahoma"/>
              </a:rPr>
              <a:t>n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and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secu</a:t>
            </a:r>
            <a:r>
              <a:rPr sz="2000" spc="-10" dirty="0">
                <a:latin typeface="Tahoma"/>
                <a:cs typeface="Tahoma"/>
              </a:rPr>
              <a:t>r</a:t>
            </a:r>
            <a:r>
              <a:rPr sz="2000" dirty="0">
                <a:latin typeface="Tahoma"/>
                <a:cs typeface="Tahoma"/>
              </a:rPr>
              <a:t>e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acc</a:t>
            </a:r>
            <a:r>
              <a:rPr sz="2000" spc="-15" dirty="0">
                <a:latin typeface="Tahoma"/>
                <a:cs typeface="Tahoma"/>
              </a:rPr>
              <a:t>e</a:t>
            </a:r>
            <a:r>
              <a:rPr sz="2000" dirty="0">
                <a:latin typeface="Tahoma"/>
                <a:cs typeface="Tahoma"/>
              </a:rPr>
              <a:t>ss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ahoma"/>
                <a:cs typeface="Tahoma"/>
              </a:rPr>
              <a:t>t</a:t>
            </a:r>
            <a:r>
              <a:rPr sz="2000" dirty="0">
                <a:latin typeface="Tahoma"/>
                <a:cs typeface="Tahoma"/>
              </a:rPr>
              <a:t>o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th</a:t>
            </a:r>
            <a:r>
              <a:rPr sz="2000" dirty="0">
                <a:latin typeface="Tahoma"/>
                <a:cs typeface="Tahoma"/>
              </a:rPr>
              <a:t>e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syste</a:t>
            </a:r>
            <a:r>
              <a:rPr sz="2000" spc="10" dirty="0">
                <a:latin typeface="Tahoma"/>
                <a:cs typeface="Tahoma"/>
              </a:rPr>
              <a:t>m</a:t>
            </a:r>
            <a:r>
              <a:rPr sz="2000" dirty="0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ahoma"/>
                <a:cs typeface="Tahoma"/>
              </a:rPr>
              <a:t>Login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ahoma"/>
                <a:cs typeface="Tahoma"/>
              </a:rPr>
              <a:t>&amp;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ahoma"/>
                <a:cs typeface="Tahoma"/>
              </a:rPr>
              <a:t>reg</a:t>
            </a:r>
            <a:r>
              <a:rPr sz="2000" spc="-20" dirty="0">
                <a:latin typeface="Tahoma"/>
                <a:cs typeface="Tahoma"/>
              </a:rPr>
              <a:t>i</a:t>
            </a:r>
            <a:r>
              <a:rPr sz="2000" dirty="0">
                <a:latin typeface="Tahoma"/>
                <a:cs typeface="Tahoma"/>
              </a:rPr>
              <a:t>s</a:t>
            </a:r>
            <a:r>
              <a:rPr sz="2000" spc="-15" dirty="0">
                <a:latin typeface="Tahoma"/>
                <a:cs typeface="Tahoma"/>
              </a:rPr>
              <a:t>t</a:t>
            </a:r>
            <a:r>
              <a:rPr sz="2000" spc="-5" dirty="0">
                <a:latin typeface="Tahoma"/>
                <a:cs typeface="Tahoma"/>
              </a:rPr>
              <a:t>rati</a:t>
            </a:r>
            <a:r>
              <a:rPr sz="2000" spc="5" dirty="0">
                <a:latin typeface="Tahoma"/>
                <a:cs typeface="Tahoma"/>
              </a:rPr>
              <a:t>o</a:t>
            </a:r>
            <a:r>
              <a:rPr sz="2000" dirty="0">
                <a:latin typeface="Tahoma"/>
                <a:cs typeface="Tahoma"/>
              </a:rPr>
              <a:t>n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ahoma"/>
                <a:cs typeface="Tahoma"/>
              </a:rPr>
              <a:t>p</a:t>
            </a:r>
            <a:r>
              <a:rPr sz="2000" dirty="0">
                <a:latin typeface="Tahoma"/>
                <a:cs typeface="Tahoma"/>
              </a:rPr>
              <a:t>a</a:t>
            </a:r>
            <a:r>
              <a:rPr sz="2000" spc="-15" dirty="0">
                <a:latin typeface="Tahoma"/>
                <a:cs typeface="Tahoma"/>
              </a:rPr>
              <a:t>g</a:t>
            </a:r>
            <a:r>
              <a:rPr sz="2000" dirty="0"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80799" y="4690378"/>
            <a:ext cx="5400629" cy="3842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64099" y="4492758"/>
            <a:ext cx="5684519" cy="4045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600" y="4491990"/>
            <a:ext cx="5699759" cy="4084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1688" y="1251453"/>
            <a:ext cx="219202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z="3600" spc="-25" dirty="0">
                <a:latin typeface="Tahoma"/>
                <a:cs typeface="Tahoma"/>
              </a:rPr>
              <a:t>Dashboard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75765" y="1251453"/>
            <a:ext cx="220535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z="3600" spc="-30" dirty="0">
                <a:latin typeface="Tahoma"/>
                <a:cs typeface="Tahoma"/>
              </a:rPr>
              <a:t>DATABASE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85244" y="1791340"/>
            <a:ext cx="6448805" cy="471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13264" y="2019940"/>
            <a:ext cx="6530979" cy="4484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0382" y="1373373"/>
            <a:ext cx="2730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sz="3600" spc="-20" dirty="0">
                <a:latin typeface="Tahoma"/>
                <a:cs typeface="Tahoma"/>
              </a:rPr>
              <a:t>TI</a:t>
            </a:r>
            <a:r>
              <a:rPr sz="3600" spc="-45" dirty="0">
                <a:latin typeface="Tahoma"/>
                <a:cs typeface="Tahoma"/>
              </a:rPr>
              <a:t>C</a:t>
            </a:r>
            <a:r>
              <a:rPr sz="3600" dirty="0">
                <a:latin typeface="Tahoma"/>
                <a:cs typeface="Tahoma"/>
              </a:rPr>
              <a:t>-</a:t>
            </a:r>
            <a:r>
              <a:rPr sz="3600" spc="-25" dirty="0">
                <a:latin typeface="Tahoma"/>
                <a:cs typeface="Tahoma"/>
              </a:rPr>
              <a:t>TA</a:t>
            </a:r>
            <a:r>
              <a:rPr sz="3600" spc="-30" dirty="0">
                <a:latin typeface="Tahoma"/>
                <a:cs typeface="Tahoma"/>
              </a:rPr>
              <a:t>C</a:t>
            </a:r>
            <a:r>
              <a:rPr sz="3600" dirty="0">
                <a:latin typeface="Tahoma"/>
                <a:cs typeface="Tahoma"/>
              </a:rPr>
              <a:t>-</a:t>
            </a:r>
            <a:r>
              <a:rPr sz="3600" spc="-25" dirty="0">
                <a:latin typeface="Tahoma"/>
                <a:cs typeface="Tahoma"/>
              </a:rPr>
              <a:t>TOE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6501" y="2347082"/>
            <a:ext cx="5419831" cy="4560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0589" y="2202302"/>
            <a:ext cx="4669535" cy="4700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70569" y="1859402"/>
            <a:ext cx="3817619" cy="504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6163" y="1347295"/>
            <a:ext cx="14420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Tahoma"/>
                <a:cs typeface="Tahoma"/>
              </a:rPr>
              <a:t>HAN</a:t>
            </a:r>
            <a:r>
              <a:rPr sz="2400" spc="10" dirty="0">
                <a:latin typeface="Tahoma"/>
                <a:cs typeface="Tahoma"/>
              </a:rPr>
              <a:t>G</a:t>
            </a:r>
            <a:r>
              <a:rPr sz="2400" spc="-20" dirty="0">
                <a:latin typeface="Tahoma"/>
                <a:cs typeface="Tahoma"/>
              </a:rPr>
              <a:t>M</a:t>
            </a:r>
            <a:r>
              <a:rPr sz="2400" spc="-30" dirty="0">
                <a:latin typeface="Tahoma"/>
                <a:cs typeface="Tahoma"/>
              </a:rPr>
              <a:t>A</a:t>
            </a:r>
            <a:r>
              <a:rPr sz="2400" dirty="0"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83622" y="1347295"/>
            <a:ext cx="33559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20" dirty="0">
                <a:latin typeface="Tahoma"/>
                <a:cs typeface="Tahoma"/>
              </a:rPr>
              <a:t>OCK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ahoma"/>
                <a:cs typeface="Tahoma"/>
              </a:rPr>
              <a:t>PAP</a:t>
            </a:r>
            <a:r>
              <a:rPr sz="2400" spc="-10" dirty="0">
                <a:latin typeface="Tahoma"/>
                <a:cs typeface="Tahoma"/>
              </a:rPr>
              <a:t>E</a:t>
            </a:r>
            <a:r>
              <a:rPr sz="2400" spc="-15" dirty="0">
                <a:latin typeface="Tahoma"/>
                <a:cs typeface="Tahoma"/>
              </a:rPr>
              <a:t>R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ahoma"/>
                <a:cs typeface="Tahoma"/>
              </a:rPr>
              <a:t>SCIS</a:t>
            </a:r>
            <a:r>
              <a:rPr sz="2400" spc="-10" dirty="0">
                <a:latin typeface="Tahoma"/>
                <a:cs typeface="Tahoma"/>
              </a:rPr>
              <a:t>S</a:t>
            </a:r>
            <a:r>
              <a:rPr sz="2400" spc="-15" dirty="0">
                <a:latin typeface="Tahoma"/>
                <a:cs typeface="Tahoma"/>
              </a:rPr>
              <a:t>IORS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7125" y="5295100"/>
            <a:ext cx="19291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Tahoma"/>
                <a:cs typeface="Tahoma"/>
              </a:rPr>
              <a:t>A</a:t>
            </a:r>
            <a:r>
              <a:rPr sz="2400" spc="-30" dirty="0">
                <a:latin typeface="Tahoma"/>
                <a:cs typeface="Tahoma"/>
              </a:rPr>
              <a:t>D</a:t>
            </a:r>
            <a:r>
              <a:rPr sz="2400" dirty="0">
                <a:latin typeface="Tahoma"/>
                <a:cs typeface="Tahoma"/>
              </a:rPr>
              <a:t>D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ahoma"/>
                <a:cs typeface="Tahoma"/>
              </a:rPr>
              <a:t>FRIE</a:t>
            </a:r>
            <a:r>
              <a:rPr sz="2400" spc="10" dirty="0">
                <a:latin typeface="Tahoma"/>
                <a:cs typeface="Tahoma"/>
              </a:rPr>
              <a:t>N</a:t>
            </a:r>
            <a:r>
              <a:rPr sz="2400" spc="-5" dirty="0">
                <a:latin typeface="Tahoma"/>
                <a:cs typeface="Tahoma"/>
              </a:rPr>
              <a:t>DS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8743" y="5295100"/>
            <a:ext cx="73882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Tahoma"/>
                <a:cs typeface="Tahoma"/>
              </a:rPr>
              <a:t>FOR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spc="-15" dirty="0">
                <a:latin typeface="Tahoma"/>
                <a:cs typeface="Tahoma"/>
              </a:rPr>
              <a:t>THER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ahoma"/>
                <a:cs typeface="Tahoma"/>
              </a:rPr>
              <a:t>I</a:t>
            </a:r>
            <a:r>
              <a:rPr sz="2400" spc="5" dirty="0">
                <a:latin typeface="Tahoma"/>
                <a:cs typeface="Tahoma"/>
              </a:rPr>
              <a:t>N</a:t>
            </a:r>
            <a:r>
              <a:rPr sz="2400" spc="-15" dirty="0">
                <a:latin typeface="Tahoma"/>
                <a:cs typeface="Tahoma"/>
              </a:rPr>
              <a:t>ACTIVE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ahoma"/>
                <a:cs typeface="Tahoma"/>
              </a:rPr>
              <a:t>BUTT</a:t>
            </a:r>
            <a:r>
              <a:rPr sz="2400" spc="-10" dirty="0">
                <a:latin typeface="Tahoma"/>
                <a:cs typeface="Tahoma"/>
              </a:rPr>
              <a:t>O</a:t>
            </a:r>
            <a:r>
              <a:rPr sz="2400" dirty="0">
                <a:latin typeface="Tahoma"/>
                <a:cs typeface="Tahoma"/>
              </a:rPr>
              <a:t>N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ahoma"/>
                <a:cs typeface="Tahoma"/>
              </a:rPr>
              <a:t>(</a:t>
            </a:r>
            <a:r>
              <a:rPr sz="2400" dirty="0">
                <a:latin typeface="Tahoma"/>
                <a:cs typeface="Tahoma"/>
              </a:rPr>
              <a:t>O</a:t>
            </a:r>
            <a:r>
              <a:rPr sz="2400" spc="5" dirty="0">
                <a:latin typeface="Tahoma"/>
                <a:cs typeface="Tahoma"/>
              </a:rPr>
              <a:t>N</a:t>
            </a:r>
            <a:r>
              <a:rPr sz="2400" dirty="0">
                <a:latin typeface="Tahoma"/>
                <a:cs typeface="Tahoma"/>
              </a:rPr>
              <a:t>E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ahoma"/>
                <a:cs typeface="Tahoma"/>
              </a:rPr>
              <a:t>NOTI</a:t>
            </a:r>
            <a:r>
              <a:rPr sz="2400" spc="-20" dirty="0">
                <a:latin typeface="Tahoma"/>
                <a:cs typeface="Tahoma"/>
              </a:rPr>
              <a:t>FICAT</a:t>
            </a:r>
            <a:r>
              <a:rPr sz="2400" spc="-5" dirty="0">
                <a:latin typeface="Tahoma"/>
                <a:cs typeface="Tahoma"/>
              </a:rPr>
              <a:t>I</a:t>
            </a:r>
            <a:r>
              <a:rPr sz="2400" spc="-30" dirty="0">
                <a:latin typeface="Tahoma"/>
                <a:cs typeface="Tahoma"/>
              </a:rPr>
              <a:t>O</a:t>
            </a:r>
            <a:r>
              <a:rPr sz="2400" dirty="0">
                <a:latin typeface="Tahoma"/>
                <a:cs typeface="Tahoma"/>
              </a:rPr>
              <a:t>N</a:t>
            </a:r>
            <a:r>
              <a:rPr sz="2400" spc="-10" dirty="0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600" y="2043287"/>
            <a:ext cx="3188969" cy="2674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98570" y="2355723"/>
            <a:ext cx="2851272" cy="23526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37319" y="2222388"/>
            <a:ext cx="2514087" cy="2487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42669" y="2241423"/>
            <a:ext cx="4171309" cy="2470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4350" y="6493514"/>
            <a:ext cx="4364735" cy="3010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84580" y="6358249"/>
            <a:ext cx="5544189" cy="31454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"/>
            <a:ext cx="18288000" cy="10286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29644" y="8236708"/>
            <a:ext cx="4158355" cy="2050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839318"/>
            <a:ext cx="2981324" cy="14476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22"/>
            <a:ext cx="2571750" cy="5143500"/>
          </a:xfrm>
          <a:custGeom>
            <a:avLst/>
            <a:gdLst/>
            <a:ahLst/>
            <a:cxnLst/>
            <a:rect l="l" t="t" r="r" b="b"/>
            <a:pathLst>
              <a:path w="2571750" h="5143500">
                <a:moveTo>
                  <a:pt x="0" y="5143499"/>
                </a:moveTo>
                <a:lnTo>
                  <a:pt x="2571749" y="5143499"/>
                </a:lnTo>
                <a:lnTo>
                  <a:pt x="257174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668" y="101257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29527" y="0"/>
                </a:moveTo>
                <a:lnTo>
                  <a:pt x="18025" y="2285"/>
                </a:lnTo>
                <a:lnTo>
                  <a:pt x="8643" y="8625"/>
                </a:lnTo>
                <a:lnTo>
                  <a:pt x="2321" y="17891"/>
                </a:lnTo>
                <a:lnTo>
                  <a:pt x="0" y="29443"/>
                </a:lnTo>
                <a:lnTo>
                  <a:pt x="2321" y="41026"/>
                </a:lnTo>
                <a:lnTo>
                  <a:pt x="8643" y="50413"/>
                </a:lnTo>
                <a:lnTo>
                  <a:pt x="18025" y="56753"/>
                </a:lnTo>
                <a:lnTo>
                  <a:pt x="29527" y="59039"/>
                </a:lnTo>
                <a:lnTo>
                  <a:pt x="41016" y="56753"/>
                </a:lnTo>
                <a:lnTo>
                  <a:pt x="50410" y="50413"/>
                </a:lnTo>
                <a:lnTo>
                  <a:pt x="56745" y="41026"/>
                </a:lnTo>
                <a:lnTo>
                  <a:pt x="59066" y="29443"/>
                </a:lnTo>
                <a:lnTo>
                  <a:pt x="56745" y="17891"/>
                </a:lnTo>
                <a:lnTo>
                  <a:pt x="50410" y="8625"/>
                </a:lnTo>
                <a:lnTo>
                  <a:pt x="41016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668" y="815462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25" y="2407"/>
                </a:lnTo>
                <a:lnTo>
                  <a:pt x="8643" y="8625"/>
                </a:lnTo>
                <a:lnTo>
                  <a:pt x="2321" y="18044"/>
                </a:lnTo>
                <a:lnTo>
                  <a:pt x="0" y="29596"/>
                </a:lnTo>
                <a:lnTo>
                  <a:pt x="2321" y="41026"/>
                </a:lnTo>
                <a:lnTo>
                  <a:pt x="8643" y="50413"/>
                </a:lnTo>
                <a:lnTo>
                  <a:pt x="18025" y="56784"/>
                </a:lnTo>
                <a:lnTo>
                  <a:pt x="29527" y="59192"/>
                </a:lnTo>
                <a:lnTo>
                  <a:pt x="41016" y="56784"/>
                </a:lnTo>
                <a:lnTo>
                  <a:pt x="50410" y="50413"/>
                </a:lnTo>
                <a:lnTo>
                  <a:pt x="56745" y="41026"/>
                </a:lnTo>
                <a:lnTo>
                  <a:pt x="59066" y="29596"/>
                </a:lnTo>
                <a:lnTo>
                  <a:pt x="56745" y="18044"/>
                </a:lnTo>
                <a:lnTo>
                  <a:pt x="50410" y="8625"/>
                </a:lnTo>
                <a:lnTo>
                  <a:pt x="41016" y="2407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668" y="618347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25" y="2438"/>
                </a:lnTo>
                <a:lnTo>
                  <a:pt x="8643" y="8778"/>
                </a:lnTo>
                <a:lnTo>
                  <a:pt x="2321" y="18166"/>
                </a:lnTo>
                <a:lnTo>
                  <a:pt x="0" y="29596"/>
                </a:lnTo>
                <a:lnTo>
                  <a:pt x="2321" y="41147"/>
                </a:lnTo>
                <a:lnTo>
                  <a:pt x="8643" y="50566"/>
                </a:lnTo>
                <a:lnTo>
                  <a:pt x="18025" y="56906"/>
                </a:lnTo>
                <a:lnTo>
                  <a:pt x="29527" y="59192"/>
                </a:lnTo>
                <a:lnTo>
                  <a:pt x="41016" y="56906"/>
                </a:lnTo>
                <a:lnTo>
                  <a:pt x="50410" y="50566"/>
                </a:lnTo>
                <a:lnTo>
                  <a:pt x="56745" y="41147"/>
                </a:lnTo>
                <a:lnTo>
                  <a:pt x="59066" y="29596"/>
                </a:lnTo>
                <a:lnTo>
                  <a:pt x="56745" y="18166"/>
                </a:lnTo>
                <a:lnTo>
                  <a:pt x="50410" y="8778"/>
                </a:lnTo>
                <a:lnTo>
                  <a:pt x="41016" y="2438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668" y="421386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25" y="2285"/>
                </a:lnTo>
                <a:lnTo>
                  <a:pt x="8643" y="8625"/>
                </a:lnTo>
                <a:lnTo>
                  <a:pt x="2321" y="18044"/>
                </a:lnTo>
                <a:lnTo>
                  <a:pt x="0" y="29596"/>
                </a:lnTo>
                <a:lnTo>
                  <a:pt x="2321" y="41026"/>
                </a:lnTo>
                <a:lnTo>
                  <a:pt x="8643" y="50535"/>
                </a:lnTo>
                <a:lnTo>
                  <a:pt x="18025" y="56906"/>
                </a:lnTo>
                <a:lnTo>
                  <a:pt x="29527" y="59192"/>
                </a:lnTo>
                <a:lnTo>
                  <a:pt x="41016" y="56906"/>
                </a:lnTo>
                <a:lnTo>
                  <a:pt x="50410" y="50535"/>
                </a:lnTo>
                <a:lnTo>
                  <a:pt x="56745" y="41026"/>
                </a:lnTo>
                <a:lnTo>
                  <a:pt x="59066" y="29596"/>
                </a:lnTo>
                <a:lnTo>
                  <a:pt x="56745" y="18044"/>
                </a:lnTo>
                <a:lnTo>
                  <a:pt x="50410" y="8625"/>
                </a:lnTo>
                <a:lnTo>
                  <a:pt x="41016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668" y="224393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527" y="0"/>
                </a:moveTo>
                <a:lnTo>
                  <a:pt x="18025" y="2285"/>
                </a:lnTo>
                <a:lnTo>
                  <a:pt x="8643" y="8656"/>
                </a:lnTo>
                <a:lnTo>
                  <a:pt x="2321" y="18044"/>
                </a:lnTo>
                <a:lnTo>
                  <a:pt x="0" y="29596"/>
                </a:lnTo>
                <a:lnTo>
                  <a:pt x="2321" y="41026"/>
                </a:lnTo>
                <a:lnTo>
                  <a:pt x="8643" y="50444"/>
                </a:lnTo>
                <a:lnTo>
                  <a:pt x="18025" y="56784"/>
                </a:lnTo>
                <a:lnTo>
                  <a:pt x="29527" y="59070"/>
                </a:lnTo>
                <a:lnTo>
                  <a:pt x="41016" y="56784"/>
                </a:lnTo>
                <a:lnTo>
                  <a:pt x="50410" y="50444"/>
                </a:lnTo>
                <a:lnTo>
                  <a:pt x="56745" y="41026"/>
                </a:lnTo>
                <a:lnTo>
                  <a:pt x="59066" y="29596"/>
                </a:lnTo>
                <a:lnTo>
                  <a:pt x="56745" y="18044"/>
                </a:lnTo>
                <a:lnTo>
                  <a:pt x="50410" y="8656"/>
                </a:lnTo>
                <a:lnTo>
                  <a:pt x="41016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668" y="2731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25" y="2407"/>
                </a:lnTo>
                <a:lnTo>
                  <a:pt x="8643" y="8747"/>
                </a:lnTo>
                <a:lnTo>
                  <a:pt x="2321" y="18166"/>
                </a:lnTo>
                <a:lnTo>
                  <a:pt x="0" y="29596"/>
                </a:lnTo>
                <a:lnTo>
                  <a:pt x="2321" y="41147"/>
                </a:lnTo>
                <a:lnTo>
                  <a:pt x="8643" y="50535"/>
                </a:lnTo>
                <a:lnTo>
                  <a:pt x="18025" y="56753"/>
                </a:lnTo>
                <a:lnTo>
                  <a:pt x="29527" y="59161"/>
                </a:lnTo>
                <a:lnTo>
                  <a:pt x="41016" y="56753"/>
                </a:lnTo>
                <a:lnTo>
                  <a:pt x="50410" y="50535"/>
                </a:lnTo>
                <a:lnTo>
                  <a:pt x="56745" y="41147"/>
                </a:lnTo>
                <a:lnTo>
                  <a:pt x="59066" y="29596"/>
                </a:lnTo>
                <a:lnTo>
                  <a:pt x="56745" y="18166"/>
                </a:lnTo>
                <a:lnTo>
                  <a:pt x="50410" y="8747"/>
                </a:lnTo>
                <a:lnTo>
                  <a:pt x="41016" y="2407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129" y="1012576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89" h="59055">
                <a:moveTo>
                  <a:pt x="29539" y="0"/>
                </a:moveTo>
                <a:lnTo>
                  <a:pt x="18049" y="2285"/>
                </a:lnTo>
                <a:lnTo>
                  <a:pt x="8667" y="8625"/>
                </a:lnTo>
                <a:lnTo>
                  <a:pt x="2321" y="17891"/>
                </a:lnTo>
                <a:lnTo>
                  <a:pt x="0" y="29443"/>
                </a:lnTo>
                <a:lnTo>
                  <a:pt x="2321" y="41026"/>
                </a:lnTo>
                <a:lnTo>
                  <a:pt x="8667" y="50413"/>
                </a:lnTo>
                <a:lnTo>
                  <a:pt x="18049" y="56753"/>
                </a:lnTo>
                <a:lnTo>
                  <a:pt x="29539" y="59039"/>
                </a:lnTo>
                <a:lnTo>
                  <a:pt x="41039" y="56753"/>
                </a:lnTo>
                <a:lnTo>
                  <a:pt x="50424" y="50413"/>
                </a:lnTo>
                <a:lnTo>
                  <a:pt x="56745" y="41026"/>
                </a:lnTo>
                <a:lnTo>
                  <a:pt x="59068" y="29443"/>
                </a:lnTo>
                <a:lnTo>
                  <a:pt x="56745" y="17891"/>
                </a:lnTo>
                <a:lnTo>
                  <a:pt x="50424" y="8625"/>
                </a:lnTo>
                <a:lnTo>
                  <a:pt x="41039" y="2285"/>
                </a:lnTo>
                <a:lnTo>
                  <a:pt x="29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129" y="81546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90">
                <a:moveTo>
                  <a:pt x="29539" y="0"/>
                </a:moveTo>
                <a:lnTo>
                  <a:pt x="18049" y="2407"/>
                </a:lnTo>
                <a:lnTo>
                  <a:pt x="8667" y="8625"/>
                </a:lnTo>
                <a:lnTo>
                  <a:pt x="2321" y="18044"/>
                </a:lnTo>
                <a:lnTo>
                  <a:pt x="0" y="29596"/>
                </a:lnTo>
                <a:lnTo>
                  <a:pt x="2321" y="41026"/>
                </a:lnTo>
                <a:lnTo>
                  <a:pt x="8667" y="50413"/>
                </a:lnTo>
                <a:lnTo>
                  <a:pt x="18049" y="56784"/>
                </a:lnTo>
                <a:lnTo>
                  <a:pt x="29539" y="59192"/>
                </a:lnTo>
                <a:lnTo>
                  <a:pt x="41039" y="56784"/>
                </a:lnTo>
                <a:lnTo>
                  <a:pt x="50424" y="50413"/>
                </a:lnTo>
                <a:lnTo>
                  <a:pt x="56745" y="41026"/>
                </a:lnTo>
                <a:lnTo>
                  <a:pt x="59068" y="29596"/>
                </a:lnTo>
                <a:lnTo>
                  <a:pt x="56745" y="18044"/>
                </a:lnTo>
                <a:lnTo>
                  <a:pt x="50424" y="8625"/>
                </a:lnTo>
                <a:lnTo>
                  <a:pt x="41039" y="2407"/>
                </a:lnTo>
                <a:lnTo>
                  <a:pt x="29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129" y="6183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90">
                <a:moveTo>
                  <a:pt x="29539" y="0"/>
                </a:moveTo>
                <a:lnTo>
                  <a:pt x="18049" y="2438"/>
                </a:lnTo>
                <a:lnTo>
                  <a:pt x="8667" y="8778"/>
                </a:lnTo>
                <a:lnTo>
                  <a:pt x="2321" y="18166"/>
                </a:lnTo>
                <a:lnTo>
                  <a:pt x="0" y="29596"/>
                </a:lnTo>
                <a:lnTo>
                  <a:pt x="2321" y="41147"/>
                </a:lnTo>
                <a:lnTo>
                  <a:pt x="8667" y="50566"/>
                </a:lnTo>
                <a:lnTo>
                  <a:pt x="18049" y="56906"/>
                </a:lnTo>
                <a:lnTo>
                  <a:pt x="29539" y="59192"/>
                </a:lnTo>
                <a:lnTo>
                  <a:pt x="41039" y="56906"/>
                </a:lnTo>
                <a:lnTo>
                  <a:pt x="50424" y="50566"/>
                </a:lnTo>
                <a:lnTo>
                  <a:pt x="56745" y="41147"/>
                </a:lnTo>
                <a:lnTo>
                  <a:pt x="59068" y="29596"/>
                </a:lnTo>
                <a:lnTo>
                  <a:pt x="56745" y="18166"/>
                </a:lnTo>
                <a:lnTo>
                  <a:pt x="50424" y="8778"/>
                </a:lnTo>
                <a:lnTo>
                  <a:pt x="41039" y="2438"/>
                </a:lnTo>
                <a:lnTo>
                  <a:pt x="29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129" y="42138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90">
                <a:moveTo>
                  <a:pt x="29539" y="0"/>
                </a:moveTo>
                <a:lnTo>
                  <a:pt x="18049" y="2285"/>
                </a:lnTo>
                <a:lnTo>
                  <a:pt x="8667" y="8625"/>
                </a:lnTo>
                <a:lnTo>
                  <a:pt x="2321" y="18044"/>
                </a:lnTo>
                <a:lnTo>
                  <a:pt x="0" y="29596"/>
                </a:lnTo>
                <a:lnTo>
                  <a:pt x="2321" y="41026"/>
                </a:lnTo>
                <a:lnTo>
                  <a:pt x="8667" y="50535"/>
                </a:lnTo>
                <a:lnTo>
                  <a:pt x="18049" y="56906"/>
                </a:lnTo>
                <a:lnTo>
                  <a:pt x="29539" y="59192"/>
                </a:lnTo>
                <a:lnTo>
                  <a:pt x="41039" y="56906"/>
                </a:lnTo>
                <a:lnTo>
                  <a:pt x="50424" y="50535"/>
                </a:lnTo>
                <a:lnTo>
                  <a:pt x="56745" y="41026"/>
                </a:lnTo>
                <a:lnTo>
                  <a:pt x="59068" y="29596"/>
                </a:lnTo>
                <a:lnTo>
                  <a:pt x="56745" y="18044"/>
                </a:lnTo>
                <a:lnTo>
                  <a:pt x="50424" y="8625"/>
                </a:lnTo>
                <a:lnTo>
                  <a:pt x="41039" y="2285"/>
                </a:lnTo>
                <a:lnTo>
                  <a:pt x="29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129" y="22439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29539" y="0"/>
                </a:moveTo>
                <a:lnTo>
                  <a:pt x="18049" y="2285"/>
                </a:lnTo>
                <a:lnTo>
                  <a:pt x="8667" y="8656"/>
                </a:lnTo>
                <a:lnTo>
                  <a:pt x="2321" y="18044"/>
                </a:lnTo>
                <a:lnTo>
                  <a:pt x="0" y="29596"/>
                </a:lnTo>
                <a:lnTo>
                  <a:pt x="2321" y="41026"/>
                </a:lnTo>
                <a:lnTo>
                  <a:pt x="8667" y="50444"/>
                </a:lnTo>
                <a:lnTo>
                  <a:pt x="18049" y="56784"/>
                </a:lnTo>
                <a:lnTo>
                  <a:pt x="29539" y="59070"/>
                </a:lnTo>
                <a:lnTo>
                  <a:pt x="41039" y="56784"/>
                </a:lnTo>
                <a:lnTo>
                  <a:pt x="50424" y="50444"/>
                </a:lnTo>
                <a:lnTo>
                  <a:pt x="56745" y="41026"/>
                </a:lnTo>
                <a:lnTo>
                  <a:pt x="59068" y="29596"/>
                </a:lnTo>
                <a:lnTo>
                  <a:pt x="56745" y="18044"/>
                </a:lnTo>
                <a:lnTo>
                  <a:pt x="50424" y="8656"/>
                </a:lnTo>
                <a:lnTo>
                  <a:pt x="41039" y="2285"/>
                </a:lnTo>
                <a:lnTo>
                  <a:pt x="29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129" y="2731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90">
                <a:moveTo>
                  <a:pt x="29539" y="0"/>
                </a:moveTo>
                <a:lnTo>
                  <a:pt x="18049" y="2407"/>
                </a:lnTo>
                <a:lnTo>
                  <a:pt x="8667" y="8747"/>
                </a:lnTo>
                <a:lnTo>
                  <a:pt x="2321" y="18166"/>
                </a:lnTo>
                <a:lnTo>
                  <a:pt x="0" y="29596"/>
                </a:lnTo>
                <a:lnTo>
                  <a:pt x="2321" y="41147"/>
                </a:lnTo>
                <a:lnTo>
                  <a:pt x="8667" y="50535"/>
                </a:lnTo>
                <a:lnTo>
                  <a:pt x="18049" y="56753"/>
                </a:lnTo>
                <a:lnTo>
                  <a:pt x="29539" y="59161"/>
                </a:lnTo>
                <a:lnTo>
                  <a:pt x="41039" y="56753"/>
                </a:lnTo>
                <a:lnTo>
                  <a:pt x="50424" y="50535"/>
                </a:lnTo>
                <a:lnTo>
                  <a:pt x="56745" y="41147"/>
                </a:lnTo>
                <a:lnTo>
                  <a:pt x="59068" y="29596"/>
                </a:lnTo>
                <a:lnTo>
                  <a:pt x="56745" y="18166"/>
                </a:lnTo>
                <a:lnTo>
                  <a:pt x="50424" y="8747"/>
                </a:lnTo>
                <a:lnTo>
                  <a:pt x="41039" y="2407"/>
                </a:lnTo>
                <a:lnTo>
                  <a:pt x="29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4614" y="101257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529" y="0"/>
                </a:moveTo>
                <a:lnTo>
                  <a:pt x="18038" y="2285"/>
                </a:lnTo>
                <a:lnTo>
                  <a:pt x="8644" y="8625"/>
                </a:lnTo>
                <a:lnTo>
                  <a:pt x="2322" y="17891"/>
                </a:lnTo>
                <a:lnTo>
                  <a:pt x="0" y="29443"/>
                </a:lnTo>
                <a:lnTo>
                  <a:pt x="2322" y="41026"/>
                </a:lnTo>
                <a:lnTo>
                  <a:pt x="8644" y="50413"/>
                </a:lnTo>
                <a:lnTo>
                  <a:pt x="18038" y="56753"/>
                </a:lnTo>
                <a:lnTo>
                  <a:pt x="29529" y="59039"/>
                </a:lnTo>
                <a:lnTo>
                  <a:pt x="41029" y="56753"/>
                </a:lnTo>
                <a:lnTo>
                  <a:pt x="50423" y="50413"/>
                </a:lnTo>
                <a:lnTo>
                  <a:pt x="56744" y="41026"/>
                </a:lnTo>
                <a:lnTo>
                  <a:pt x="59067" y="29443"/>
                </a:lnTo>
                <a:lnTo>
                  <a:pt x="56744" y="17891"/>
                </a:lnTo>
                <a:lnTo>
                  <a:pt x="50423" y="8625"/>
                </a:lnTo>
                <a:lnTo>
                  <a:pt x="41029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4614" y="815462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29" y="0"/>
                </a:moveTo>
                <a:lnTo>
                  <a:pt x="18038" y="2407"/>
                </a:lnTo>
                <a:lnTo>
                  <a:pt x="8644" y="8625"/>
                </a:lnTo>
                <a:lnTo>
                  <a:pt x="2322" y="18044"/>
                </a:lnTo>
                <a:lnTo>
                  <a:pt x="0" y="29596"/>
                </a:lnTo>
                <a:lnTo>
                  <a:pt x="2322" y="41026"/>
                </a:lnTo>
                <a:lnTo>
                  <a:pt x="8644" y="50413"/>
                </a:lnTo>
                <a:lnTo>
                  <a:pt x="18038" y="56784"/>
                </a:lnTo>
                <a:lnTo>
                  <a:pt x="29529" y="59192"/>
                </a:lnTo>
                <a:lnTo>
                  <a:pt x="41029" y="56784"/>
                </a:lnTo>
                <a:lnTo>
                  <a:pt x="50423" y="50413"/>
                </a:lnTo>
                <a:lnTo>
                  <a:pt x="56744" y="41026"/>
                </a:lnTo>
                <a:lnTo>
                  <a:pt x="59067" y="29596"/>
                </a:lnTo>
                <a:lnTo>
                  <a:pt x="56744" y="18044"/>
                </a:lnTo>
                <a:lnTo>
                  <a:pt x="50423" y="8625"/>
                </a:lnTo>
                <a:lnTo>
                  <a:pt x="41029" y="2407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614" y="618347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29" y="0"/>
                </a:moveTo>
                <a:lnTo>
                  <a:pt x="18038" y="2438"/>
                </a:lnTo>
                <a:lnTo>
                  <a:pt x="8644" y="8778"/>
                </a:lnTo>
                <a:lnTo>
                  <a:pt x="2322" y="18166"/>
                </a:lnTo>
                <a:lnTo>
                  <a:pt x="0" y="29596"/>
                </a:lnTo>
                <a:lnTo>
                  <a:pt x="2322" y="41147"/>
                </a:lnTo>
                <a:lnTo>
                  <a:pt x="8644" y="50566"/>
                </a:lnTo>
                <a:lnTo>
                  <a:pt x="18038" y="56906"/>
                </a:lnTo>
                <a:lnTo>
                  <a:pt x="29529" y="59192"/>
                </a:lnTo>
                <a:lnTo>
                  <a:pt x="41029" y="56906"/>
                </a:lnTo>
                <a:lnTo>
                  <a:pt x="50423" y="50566"/>
                </a:lnTo>
                <a:lnTo>
                  <a:pt x="56744" y="41147"/>
                </a:lnTo>
                <a:lnTo>
                  <a:pt x="59067" y="29596"/>
                </a:lnTo>
                <a:lnTo>
                  <a:pt x="56744" y="18166"/>
                </a:lnTo>
                <a:lnTo>
                  <a:pt x="50423" y="8778"/>
                </a:lnTo>
                <a:lnTo>
                  <a:pt x="41029" y="2438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614" y="421386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29" y="0"/>
                </a:moveTo>
                <a:lnTo>
                  <a:pt x="18038" y="2285"/>
                </a:lnTo>
                <a:lnTo>
                  <a:pt x="8644" y="8625"/>
                </a:lnTo>
                <a:lnTo>
                  <a:pt x="2322" y="18044"/>
                </a:lnTo>
                <a:lnTo>
                  <a:pt x="0" y="29596"/>
                </a:lnTo>
                <a:lnTo>
                  <a:pt x="2322" y="41026"/>
                </a:lnTo>
                <a:lnTo>
                  <a:pt x="8644" y="50535"/>
                </a:lnTo>
                <a:lnTo>
                  <a:pt x="18038" y="56906"/>
                </a:lnTo>
                <a:lnTo>
                  <a:pt x="29529" y="59192"/>
                </a:lnTo>
                <a:lnTo>
                  <a:pt x="41029" y="56906"/>
                </a:lnTo>
                <a:lnTo>
                  <a:pt x="50423" y="50535"/>
                </a:lnTo>
                <a:lnTo>
                  <a:pt x="56744" y="41026"/>
                </a:lnTo>
                <a:lnTo>
                  <a:pt x="59067" y="29596"/>
                </a:lnTo>
                <a:lnTo>
                  <a:pt x="56744" y="18044"/>
                </a:lnTo>
                <a:lnTo>
                  <a:pt x="50423" y="8625"/>
                </a:lnTo>
                <a:lnTo>
                  <a:pt x="41029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614" y="224393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89">
                <a:moveTo>
                  <a:pt x="29529" y="0"/>
                </a:moveTo>
                <a:lnTo>
                  <a:pt x="18038" y="2285"/>
                </a:lnTo>
                <a:lnTo>
                  <a:pt x="8644" y="8656"/>
                </a:lnTo>
                <a:lnTo>
                  <a:pt x="2322" y="18044"/>
                </a:lnTo>
                <a:lnTo>
                  <a:pt x="0" y="29596"/>
                </a:lnTo>
                <a:lnTo>
                  <a:pt x="2322" y="41026"/>
                </a:lnTo>
                <a:lnTo>
                  <a:pt x="8644" y="50444"/>
                </a:lnTo>
                <a:lnTo>
                  <a:pt x="18038" y="56784"/>
                </a:lnTo>
                <a:lnTo>
                  <a:pt x="29529" y="59070"/>
                </a:lnTo>
                <a:lnTo>
                  <a:pt x="41029" y="56784"/>
                </a:lnTo>
                <a:lnTo>
                  <a:pt x="50423" y="50444"/>
                </a:lnTo>
                <a:lnTo>
                  <a:pt x="56744" y="41026"/>
                </a:lnTo>
                <a:lnTo>
                  <a:pt x="59067" y="29596"/>
                </a:lnTo>
                <a:lnTo>
                  <a:pt x="56744" y="18044"/>
                </a:lnTo>
                <a:lnTo>
                  <a:pt x="50423" y="8656"/>
                </a:lnTo>
                <a:lnTo>
                  <a:pt x="41029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4614" y="2731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29" y="0"/>
                </a:moveTo>
                <a:lnTo>
                  <a:pt x="18038" y="2407"/>
                </a:lnTo>
                <a:lnTo>
                  <a:pt x="8644" y="8747"/>
                </a:lnTo>
                <a:lnTo>
                  <a:pt x="2322" y="18166"/>
                </a:lnTo>
                <a:lnTo>
                  <a:pt x="0" y="29596"/>
                </a:lnTo>
                <a:lnTo>
                  <a:pt x="2322" y="41147"/>
                </a:lnTo>
                <a:lnTo>
                  <a:pt x="8644" y="50535"/>
                </a:lnTo>
                <a:lnTo>
                  <a:pt x="18038" y="56753"/>
                </a:lnTo>
                <a:lnTo>
                  <a:pt x="29529" y="59161"/>
                </a:lnTo>
                <a:lnTo>
                  <a:pt x="41029" y="56753"/>
                </a:lnTo>
                <a:lnTo>
                  <a:pt x="50423" y="50535"/>
                </a:lnTo>
                <a:lnTo>
                  <a:pt x="56744" y="41147"/>
                </a:lnTo>
                <a:lnTo>
                  <a:pt x="59067" y="29596"/>
                </a:lnTo>
                <a:lnTo>
                  <a:pt x="56744" y="18166"/>
                </a:lnTo>
                <a:lnTo>
                  <a:pt x="50423" y="8747"/>
                </a:lnTo>
                <a:lnTo>
                  <a:pt x="41029" y="2407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4172" y="101257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538" y="0"/>
                </a:moveTo>
                <a:lnTo>
                  <a:pt x="18050" y="2285"/>
                </a:lnTo>
                <a:lnTo>
                  <a:pt x="8644" y="8625"/>
                </a:lnTo>
                <a:lnTo>
                  <a:pt x="2322" y="17891"/>
                </a:lnTo>
                <a:lnTo>
                  <a:pt x="0" y="29443"/>
                </a:lnTo>
                <a:lnTo>
                  <a:pt x="2322" y="41026"/>
                </a:lnTo>
                <a:lnTo>
                  <a:pt x="8644" y="50413"/>
                </a:lnTo>
                <a:lnTo>
                  <a:pt x="18050" y="56753"/>
                </a:lnTo>
                <a:lnTo>
                  <a:pt x="29538" y="59039"/>
                </a:lnTo>
                <a:lnTo>
                  <a:pt x="41029" y="56753"/>
                </a:lnTo>
                <a:lnTo>
                  <a:pt x="50423" y="50413"/>
                </a:lnTo>
                <a:lnTo>
                  <a:pt x="56744" y="41026"/>
                </a:lnTo>
                <a:lnTo>
                  <a:pt x="59067" y="29443"/>
                </a:lnTo>
                <a:lnTo>
                  <a:pt x="56744" y="17891"/>
                </a:lnTo>
                <a:lnTo>
                  <a:pt x="50423" y="8625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4172" y="815462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407"/>
                </a:lnTo>
                <a:lnTo>
                  <a:pt x="8644" y="8625"/>
                </a:lnTo>
                <a:lnTo>
                  <a:pt x="2322" y="18044"/>
                </a:lnTo>
                <a:lnTo>
                  <a:pt x="0" y="29596"/>
                </a:lnTo>
                <a:lnTo>
                  <a:pt x="2322" y="41026"/>
                </a:lnTo>
                <a:lnTo>
                  <a:pt x="8644" y="50413"/>
                </a:lnTo>
                <a:lnTo>
                  <a:pt x="18050" y="56784"/>
                </a:lnTo>
                <a:lnTo>
                  <a:pt x="29538" y="59192"/>
                </a:lnTo>
                <a:lnTo>
                  <a:pt x="41029" y="56784"/>
                </a:lnTo>
                <a:lnTo>
                  <a:pt x="50423" y="50413"/>
                </a:lnTo>
                <a:lnTo>
                  <a:pt x="56744" y="41026"/>
                </a:lnTo>
                <a:lnTo>
                  <a:pt x="59067" y="29596"/>
                </a:lnTo>
                <a:lnTo>
                  <a:pt x="56744" y="18044"/>
                </a:lnTo>
                <a:lnTo>
                  <a:pt x="50423" y="8625"/>
                </a:lnTo>
                <a:lnTo>
                  <a:pt x="41029" y="2407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4172" y="618347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438"/>
                </a:lnTo>
                <a:lnTo>
                  <a:pt x="8644" y="8778"/>
                </a:lnTo>
                <a:lnTo>
                  <a:pt x="2322" y="18166"/>
                </a:lnTo>
                <a:lnTo>
                  <a:pt x="0" y="29596"/>
                </a:lnTo>
                <a:lnTo>
                  <a:pt x="2322" y="41147"/>
                </a:lnTo>
                <a:lnTo>
                  <a:pt x="8644" y="50566"/>
                </a:lnTo>
                <a:lnTo>
                  <a:pt x="18050" y="56906"/>
                </a:lnTo>
                <a:lnTo>
                  <a:pt x="29538" y="59192"/>
                </a:lnTo>
                <a:lnTo>
                  <a:pt x="41029" y="56906"/>
                </a:lnTo>
                <a:lnTo>
                  <a:pt x="50423" y="50566"/>
                </a:lnTo>
                <a:lnTo>
                  <a:pt x="56744" y="41147"/>
                </a:lnTo>
                <a:lnTo>
                  <a:pt x="59067" y="29596"/>
                </a:lnTo>
                <a:lnTo>
                  <a:pt x="56744" y="18166"/>
                </a:lnTo>
                <a:lnTo>
                  <a:pt x="50423" y="8778"/>
                </a:lnTo>
                <a:lnTo>
                  <a:pt x="41029" y="2438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4172" y="421386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285"/>
                </a:lnTo>
                <a:lnTo>
                  <a:pt x="8644" y="8625"/>
                </a:lnTo>
                <a:lnTo>
                  <a:pt x="2322" y="18044"/>
                </a:lnTo>
                <a:lnTo>
                  <a:pt x="0" y="29596"/>
                </a:lnTo>
                <a:lnTo>
                  <a:pt x="2322" y="41026"/>
                </a:lnTo>
                <a:lnTo>
                  <a:pt x="8644" y="50535"/>
                </a:lnTo>
                <a:lnTo>
                  <a:pt x="18050" y="56906"/>
                </a:lnTo>
                <a:lnTo>
                  <a:pt x="29538" y="59192"/>
                </a:lnTo>
                <a:lnTo>
                  <a:pt x="41029" y="56906"/>
                </a:lnTo>
                <a:lnTo>
                  <a:pt x="50423" y="50535"/>
                </a:lnTo>
                <a:lnTo>
                  <a:pt x="56744" y="41026"/>
                </a:lnTo>
                <a:lnTo>
                  <a:pt x="59067" y="29596"/>
                </a:lnTo>
                <a:lnTo>
                  <a:pt x="56744" y="18044"/>
                </a:lnTo>
                <a:lnTo>
                  <a:pt x="50423" y="8625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4172" y="224393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89">
                <a:moveTo>
                  <a:pt x="29538" y="0"/>
                </a:moveTo>
                <a:lnTo>
                  <a:pt x="18050" y="2285"/>
                </a:lnTo>
                <a:lnTo>
                  <a:pt x="8644" y="8656"/>
                </a:lnTo>
                <a:lnTo>
                  <a:pt x="2322" y="18044"/>
                </a:lnTo>
                <a:lnTo>
                  <a:pt x="0" y="29596"/>
                </a:lnTo>
                <a:lnTo>
                  <a:pt x="2322" y="41026"/>
                </a:lnTo>
                <a:lnTo>
                  <a:pt x="8644" y="50444"/>
                </a:lnTo>
                <a:lnTo>
                  <a:pt x="18050" y="56784"/>
                </a:lnTo>
                <a:lnTo>
                  <a:pt x="29538" y="59070"/>
                </a:lnTo>
                <a:lnTo>
                  <a:pt x="41029" y="56784"/>
                </a:lnTo>
                <a:lnTo>
                  <a:pt x="50423" y="50444"/>
                </a:lnTo>
                <a:lnTo>
                  <a:pt x="56744" y="41026"/>
                </a:lnTo>
                <a:lnTo>
                  <a:pt x="59067" y="29596"/>
                </a:lnTo>
                <a:lnTo>
                  <a:pt x="56744" y="18044"/>
                </a:lnTo>
                <a:lnTo>
                  <a:pt x="50423" y="8656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4172" y="2731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407"/>
                </a:lnTo>
                <a:lnTo>
                  <a:pt x="8644" y="8747"/>
                </a:lnTo>
                <a:lnTo>
                  <a:pt x="2322" y="18166"/>
                </a:lnTo>
                <a:lnTo>
                  <a:pt x="0" y="29596"/>
                </a:lnTo>
                <a:lnTo>
                  <a:pt x="2322" y="41147"/>
                </a:lnTo>
                <a:lnTo>
                  <a:pt x="8644" y="50535"/>
                </a:lnTo>
                <a:lnTo>
                  <a:pt x="18050" y="56753"/>
                </a:lnTo>
                <a:lnTo>
                  <a:pt x="29538" y="59161"/>
                </a:lnTo>
                <a:lnTo>
                  <a:pt x="41029" y="56753"/>
                </a:lnTo>
                <a:lnTo>
                  <a:pt x="50423" y="50535"/>
                </a:lnTo>
                <a:lnTo>
                  <a:pt x="56744" y="41147"/>
                </a:lnTo>
                <a:lnTo>
                  <a:pt x="59067" y="29596"/>
                </a:lnTo>
                <a:lnTo>
                  <a:pt x="56744" y="18166"/>
                </a:lnTo>
                <a:lnTo>
                  <a:pt x="50423" y="8747"/>
                </a:lnTo>
                <a:lnTo>
                  <a:pt x="41029" y="2407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3656" y="1012576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5">
                <a:moveTo>
                  <a:pt x="29529" y="0"/>
                </a:moveTo>
                <a:lnTo>
                  <a:pt x="18028" y="2285"/>
                </a:lnTo>
                <a:lnTo>
                  <a:pt x="8644" y="8625"/>
                </a:lnTo>
                <a:lnTo>
                  <a:pt x="2322" y="17891"/>
                </a:lnTo>
                <a:lnTo>
                  <a:pt x="0" y="29443"/>
                </a:lnTo>
                <a:lnTo>
                  <a:pt x="2322" y="41026"/>
                </a:lnTo>
                <a:lnTo>
                  <a:pt x="8644" y="50413"/>
                </a:lnTo>
                <a:lnTo>
                  <a:pt x="18028" y="56753"/>
                </a:lnTo>
                <a:lnTo>
                  <a:pt x="29529" y="59039"/>
                </a:lnTo>
                <a:lnTo>
                  <a:pt x="41053" y="56753"/>
                </a:lnTo>
                <a:lnTo>
                  <a:pt x="50459" y="50413"/>
                </a:lnTo>
                <a:lnTo>
                  <a:pt x="56781" y="41026"/>
                </a:lnTo>
                <a:lnTo>
                  <a:pt x="59103" y="29443"/>
                </a:lnTo>
                <a:lnTo>
                  <a:pt x="56781" y="17891"/>
                </a:lnTo>
                <a:lnTo>
                  <a:pt x="50459" y="8625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3656" y="81546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407"/>
                </a:lnTo>
                <a:lnTo>
                  <a:pt x="8644" y="8625"/>
                </a:lnTo>
                <a:lnTo>
                  <a:pt x="2322" y="18044"/>
                </a:lnTo>
                <a:lnTo>
                  <a:pt x="0" y="29596"/>
                </a:lnTo>
                <a:lnTo>
                  <a:pt x="2322" y="41026"/>
                </a:lnTo>
                <a:lnTo>
                  <a:pt x="8644" y="50413"/>
                </a:lnTo>
                <a:lnTo>
                  <a:pt x="18028" y="56784"/>
                </a:lnTo>
                <a:lnTo>
                  <a:pt x="29529" y="59192"/>
                </a:lnTo>
                <a:lnTo>
                  <a:pt x="41053" y="56784"/>
                </a:lnTo>
                <a:lnTo>
                  <a:pt x="50459" y="50413"/>
                </a:lnTo>
                <a:lnTo>
                  <a:pt x="56781" y="41026"/>
                </a:lnTo>
                <a:lnTo>
                  <a:pt x="59103" y="29596"/>
                </a:lnTo>
                <a:lnTo>
                  <a:pt x="56781" y="18044"/>
                </a:lnTo>
                <a:lnTo>
                  <a:pt x="50459" y="8625"/>
                </a:lnTo>
                <a:lnTo>
                  <a:pt x="41053" y="2407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3656" y="61834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438"/>
                </a:lnTo>
                <a:lnTo>
                  <a:pt x="8644" y="8778"/>
                </a:lnTo>
                <a:lnTo>
                  <a:pt x="2322" y="18166"/>
                </a:lnTo>
                <a:lnTo>
                  <a:pt x="0" y="29596"/>
                </a:lnTo>
                <a:lnTo>
                  <a:pt x="2322" y="41147"/>
                </a:lnTo>
                <a:lnTo>
                  <a:pt x="8644" y="50566"/>
                </a:lnTo>
                <a:lnTo>
                  <a:pt x="18028" y="56906"/>
                </a:lnTo>
                <a:lnTo>
                  <a:pt x="29529" y="59192"/>
                </a:lnTo>
                <a:lnTo>
                  <a:pt x="41053" y="56906"/>
                </a:lnTo>
                <a:lnTo>
                  <a:pt x="50459" y="50566"/>
                </a:lnTo>
                <a:lnTo>
                  <a:pt x="56781" y="41147"/>
                </a:lnTo>
                <a:lnTo>
                  <a:pt x="59103" y="29596"/>
                </a:lnTo>
                <a:lnTo>
                  <a:pt x="56781" y="18166"/>
                </a:lnTo>
                <a:lnTo>
                  <a:pt x="50459" y="8778"/>
                </a:lnTo>
                <a:lnTo>
                  <a:pt x="41053" y="2438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3656" y="42138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285"/>
                </a:lnTo>
                <a:lnTo>
                  <a:pt x="8644" y="8625"/>
                </a:lnTo>
                <a:lnTo>
                  <a:pt x="2322" y="18044"/>
                </a:lnTo>
                <a:lnTo>
                  <a:pt x="0" y="29596"/>
                </a:lnTo>
                <a:lnTo>
                  <a:pt x="2322" y="41026"/>
                </a:lnTo>
                <a:lnTo>
                  <a:pt x="8644" y="50535"/>
                </a:lnTo>
                <a:lnTo>
                  <a:pt x="18028" y="56906"/>
                </a:lnTo>
                <a:lnTo>
                  <a:pt x="29529" y="59192"/>
                </a:lnTo>
                <a:lnTo>
                  <a:pt x="41053" y="56906"/>
                </a:lnTo>
                <a:lnTo>
                  <a:pt x="50459" y="50535"/>
                </a:lnTo>
                <a:lnTo>
                  <a:pt x="56781" y="41026"/>
                </a:lnTo>
                <a:lnTo>
                  <a:pt x="59103" y="29596"/>
                </a:lnTo>
                <a:lnTo>
                  <a:pt x="56781" y="18044"/>
                </a:lnTo>
                <a:lnTo>
                  <a:pt x="50459" y="8625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3656" y="22439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29" y="0"/>
                </a:moveTo>
                <a:lnTo>
                  <a:pt x="18028" y="2285"/>
                </a:lnTo>
                <a:lnTo>
                  <a:pt x="8644" y="8656"/>
                </a:lnTo>
                <a:lnTo>
                  <a:pt x="2322" y="18044"/>
                </a:lnTo>
                <a:lnTo>
                  <a:pt x="0" y="29596"/>
                </a:lnTo>
                <a:lnTo>
                  <a:pt x="2322" y="41026"/>
                </a:lnTo>
                <a:lnTo>
                  <a:pt x="8644" y="50444"/>
                </a:lnTo>
                <a:lnTo>
                  <a:pt x="18028" y="56784"/>
                </a:lnTo>
                <a:lnTo>
                  <a:pt x="29529" y="59070"/>
                </a:lnTo>
                <a:lnTo>
                  <a:pt x="41053" y="56784"/>
                </a:lnTo>
                <a:lnTo>
                  <a:pt x="50459" y="50444"/>
                </a:lnTo>
                <a:lnTo>
                  <a:pt x="56781" y="41026"/>
                </a:lnTo>
                <a:lnTo>
                  <a:pt x="59103" y="29596"/>
                </a:lnTo>
                <a:lnTo>
                  <a:pt x="56781" y="18044"/>
                </a:lnTo>
                <a:lnTo>
                  <a:pt x="50459" y="8656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656" y="2731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407"/>
                </a:lnTo>
                <a:lnTo>
                  <a:pt x="8644" y="8747"/>
                </a:lnTo>
                <a:lnTo>
                  <a:pt x="2322" y="18166"/>
                </a:lnTo>
                <a:lnTo>
                  <a:pt x="0" y="29596"/>
                </a:lnTo>
                <a:lnTo>
                  <a:pt x="2322" y="41147"/>
                </a:lnTo>
                <a:lnTo>
                  <a:pt x="8644" y="50535"/>
                </a:lnTo>
                <a:lnTo>
                  <a:pt x="18028" y="56753"/>
                </a:lnTo>
                <a:lnTo>
                  <a:pt x="29529" y="59161"/>
                </a:lnTo>
                <a:lnTo>
                  <a:pt x="41053" y="56753"/>
                </a:lnTo>
                <a:lnTo>
                  <a:pt x="50459" y="50535"/>
                </a:lnTo>
                <a:lnTo>
                  <a:pt x="56781" y="41147"/>
                </a:lnTo>
                <a:lnTo>
                  <a:pt x="59103" y="29596"/>
                </a:lnTo>
                <a:lnTo>
                  <a:pt x="56781" y="18166"/>
                </a:lnTo>
                <a:lnTo>
                  <a:pt x="50459" y="8747"/>
                </a:lnTo>
                <a:lnTo>
                  <a:pt x="41053" y="2407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4800" y="304863"/>
            <a:ext cx="6791340" cy="9677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7024" y="5935340"/>
            <a:ext cx="398780" cy="321945"/>
          </a:xfrm>
          <a:custGeom>
            <a:avLst/>
            <a:gdLst/>
            <a:ahLst/>
            <a:cxnLst/>
            <a:rect l="l" t="t" r="r" b="b"/>
            <a:pathLst>
              <a:path w="398779" h="321945">
                <a:moveTo>
                  <a:pt x="189463" y="0"/>
                </a:moveTo>
                <a:lnTo>
                  <a:pt x="189463" y="88635"/>
                </a:lnTo>
                <a:lnTo>
                  <a:pt x="0" y="88635"/>
                </a:lnTo>
                <a:lnTo>
                  <a:pt x="0" y="233171"/>
                </a:lnTo>
                <a:lnTo>
                  <a:pt x="189463" y="233171"/>
                </a:lnTo>
                <a:lnTo>
                  <a:pt x="189463" y="321685"/>
                </a:lnTo>
                <a:lnTo>
                  <a:pt x="398251" y="160903"/>
                </a:lnTo>
                <a:lnTo>
                  <a:pt x="1894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143596" y="9149227"/>
            <a:ext cx="1144905" cy="1137920"/>
          </a:xfrm>
          <a:custGeom>
            <a:avLst/>
            <a:gdLst/>
            <a:ahLst/>
            <a:cxnLst/>
            <a:rect l="l" t="t" r="r" b="b"/>
            <a:pathLst>
              <a:path w="1144905" h="1137920">
                <a:moveTo>
                  <a:pt x="1143640" y="0"/>
                </a:moveTo>
                <a:lnTo>
                  <a:pt x="1095755" y="1011"/>
                </a:lnTo>
                <a:lnTo>
                  <a:pt x="1095390" y="1011"/>
                </a:lnTo>
                <a:lnTo>
                  <a:pt x="1047628" y="3986"/>
                </a:lnTo>
                <a:lnTo>
                  <a:pt x="1000384" y="8906"/>
                </a:lnTo>
                <a:lnTo>
                  <a:pt x="953780" y="15715"/>
                </a:lnTo>
                <a:lnTo>
                  <a:pt x="907816" y="24371"/>
                </a:lnTo>
                <a:lnTo>
                  <a:pt x="862462" y="34859"/>
                </a:lnTo>
                <a:lnTo>
                  <a:pt x="817747" y="47125"/>
                </a:lnTo>
                <a:lnTo>
                  <a:pt x="773948" y="61115"/>
                </a:lnTo>
                <a:lnTo>
                  <a:pt x="730757" y="76806"/>
                </a:lnTo>
                <a:lnTo>
                  <a:pt x="688482" y="94164"/>
                </a:lnTo>
                <a:lnTo>
                  <a:pt x="647059" y="113120"/>
                </a:lnTo>
                <a:lnTo>
                  <a:pt x="606551" y="133670"/>
                </a:lnTo>
                <a:lnTo>
                  <a:pt x="566927" y="155743"/>
                </a:lnTo>
                <a:lnTo>
                  <a:pt x="528340" y="179332"/>
                </a:lnTo>
                <a:lnTo>
                  <a:pt x="490727" y="204359"/>
                </a:lnTo>
                <a:lnTo>
                  <a:pt x="454273" y="230812"/>
                </a:lnTo>
                <a:lnTo>
                  <a:pt x="418856" y="258638"/>
                </a:lnTo>
                <a:lnTo>
                  <a:pt x="384566" y="287810"/>
                </a:lnTo>
                <a:lnTo>
                  <a:pt x="351556" y="318278"/>
                </a:lnTo>
                <a:lnTo>
                  <a:pt x="319674" y="350007"/>
                </a:lnTo>
                <a:lnTo>
                  <a:pt x="289072" y="382950"/>
                </a:lnTo>
                <a:lnTo>
                  <a:pt x="259720" y="417063"/>
                </a:lnTo>
                <a:lnTo>
                  <a:pt x="231769" y="452329"/>
                </a:lnTo>
                <a:lnTo>
                  <a:pt x="205252" y="488679"/>
                </a:lnTo>
                <a:lnTo>
                  <a:pt x="180106" y="526100"/>
                </a:lnTo>
                <a:lnTo>
                  <a:pt x="156484" y="564535"/>
                </a:lnTo>
                <a:lnTo>
                  <a:pt x="134233" y="603942"/>
                </a:lnTo>
                <a:lnTo>
                  <a:pt x="113659" y="644295"/>
                </a:lnTo>
                <a:lnTo>
                  <a:pt x="94609" y="685550"/>
                </a:lnTo>
                <a:lnTo>
                  <a:pt x="77083" y="727649"/>
                </a:lnTo>
                <a:lnTo>
                  <a:pt x="61356" y="770595"/>
                </a:lnTo>
                <a:lnTo>
                  <a:pt x="47365" y="814291"/>
                </a:lnTo>
                <a:lnTo>
                  <a:pt x="35051" y="858737"/>
                </a:lnTo>
                <a:lnTo>
                  <a:pt x="24505" y="903886"/>
                </a:lnTo>
                <a:lnTo>
                  <a:pt x="15758" y="949701"/>
                </a:lnTo>
                <a:lnTo>
                  <a:pt x="8900" y="996111"/>
                </a:lnTo>
                <a:lnTo>
                  <a:pt x="4084" y="1043129"/>
                </a:lnTo>
                <a:lnTo>
                  <a:pt x="1036" y="1090671"/>
                </a:lnTo>
                <a:lnTo>
                  <a:pt x="1" y="1137772"/>
                </a:lnTo>
                <a:lnTo>
                  <a:pt x="502160" y="1137772"/>
                </a:lnTo>
                <a:lnTo>
                  <a:pt x="503803" y="1091052"/>
                </a:lnTo>
                <a:lnTo>
                  <a:pt x="509015" y="1044332"/>
                </a:lnTo>
                <a:lnTo>
                  <a:pt x="517519" y="998695"/>
                </a:lnTo>
                <a:lnTo>
                  <a:pt x="529224" y="954261"/>
                </a:lnTo>
                <a:lnTo>
                  <a:pt x="544067" y="911125"/>
                </a:lnTo>
                <a:lnTo>
                  <a:pt x="561715" y="869441"/>
                </a:lnTo>
                <a:lnTo>
                  <a:pt x="582289" y="829342"/>
                </a:lnTo>
                <a:lnTo>
                  <a:pt x="605424" y="790919"/>
                </a:lnTo>
                <a:lnTo>
                  <a:pt x="631210" y="754319"/>
                </a:lnTo>
                <a:lnTo>
                  <a:pt x="659526" y="719660"/>
                </a:lnTo>
                <a:lnTo>
                  <a:pt x="690006" y="687049"/>
                </a:lnTo>
                <a:lnTo>
                  <a:pt x="722772" y="656639"/>
                </a:lnTo>
                <a:lnTo>
                  <a:pt x="757549" y="628543"/>
                </a:lnTo>
                <a:lnTo>
                  <a:pt x="794400" y="602860"/>
                </a:lnTo>
                <a:lnTo>
                  <a:pt x="832865" y="579750"/>
                </a:lnTo>
                <a:lnTo>
                  <a:pt x="873251" y="559307"/>
                </a:lnTo>
                <a:lnTo>
                  <a:pt x="915040" y="541687"/>
                </a:lnTo>
                <a:lnTo>
                  <a:pt x="958352" y="526993"/>
                </a:lnTo>
                <a:lnTo>
                  <a:pt x="1003066" y="515337"/>
                </a:lnTo>
                <a:lnTo>
                  <a:pt x="1048908" y="506861"/>
                </a:lnTo>
                <a:lnTo>
                  <a:pt x="1095390" y="501728"/>
                </a:lnTo>
                <a:lnTo>
                  <a:pt x="1143640" y="499942"/>
                </a:lnTo>
                <a:lnTo>
                  <a:pt x="1144402" y="499942"/>
                </a:lnTo>
                <a:lnTo>
                  <a:pt x="1144402" y="36"/>
                </a:lnTo>
                <a:lnTo>
                  <a:pt x="1143640" y="0"/>
                </a:lnTo>
              </a:path>
              <a:path w="1144905" h="1137920">
                <a:moveTo>
                  <a:pt x="1144402" y="499942"/>
                </a:moveTo>
                <a:lnTo>
                  <a:pt x="1143640" y="499942"/>
                </a:lnTo>
                <a:lnTo>
                  <a:pt x="1144402" y="499966"/>
                </a:lnTo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12673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28" y="0"/>
                </a:moveTo>
                <a:lnTo>
                  <a:pt x="11582" y="1402"/>
                </a:lnTo>
                <a:lnTo>
                  <a:pt x="5486" y="5455"/>
                </a:lnTo>
                <a:lnTo>
                  <a:pt x="1402" y="11551"/>
                </a:lnTo>
                <a:lnTo>
                  <a:pt x="0" y="18928"/>
                </a:lnTo>
                <a:lnTo>
                  <a:pt x="1402" y="26304"/>
                </a:lnTo>
                <a:lnTo>
                  <a:pt x="5486" y="32278"/>
                </a:lnTo>
                <a:lnTo>
                  <a:pt x="11582" y="36332"/>
                </a:lnTo>
                <a:lnTo>
                  <a:pt x="18928" y="37856"/>
                </a:lnTo>
                <a:lnTo>
                  <a:pt x="26426" y="36332"/>
                </a:lnTo>
                <a:lnTo>
                  <a:pt x="32400" y="32278"/>
                </a:lnTo>
                <a:lnTo>
                  <a:pt x="36454" y="26304"/>
                </a:lnTo>
                <a:lnTo>
                  <a:pt x="37978" y="18928"/>
                </a:lnTo>
                <a:lnTo>
                  <a:pt x="36454" y="11551"/>
                </a:lnTo>
                <a:lnTo>
                  <a:pt x="32400" y="5455"/>
                </a:lnTo>
                <a:lnTo>
                  <a:pt x="26426" y="1402"/>
                </a:lnTo>
                <a:lnTo>
                  <a:pt x="18928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12673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28" y="0"/>
                </a:moveTo>
                <a:lnTo>
                  <a:pt x="11582" y="1523"/>
                </a:lnTo>
                <a:lnTo>
                  <a:pt x="5486" y="5608"/>
                </a:lnTo>
                <a:lnTo>
                  <a:pt x="1402" y="11582"/>
                </a:lnTo>
                <a:lnTo>
                  <a:pt x="0" y="18928"/>
                </a:lnTo>
                <a:lnTo>
                  <a:pt x="1402" y="26304"/>
                </a:lnTo>
                <a:lnTo>
                  <a:pt x="5486" y="32278"/>
                </a:lnTo>
                <a:lnTo>
                  <a:pt x="11582" y="36332"/>
                </a:lnTo>
                <a:lnTo>
                  <a:pt x="18928" y="37856"/>
                </a:lnTo>
                <a:lnTo>
                  <a:pt x="26426" y="36332"/>
                </a:lnTo>
                <a:lnTo>
                  <a:pt x="32400" y="32278"/>
                </a:lnTo>
                <a:lnTo>
                  <a:pt x="36454" y="26304"/>
                </a:lnTo>
                <a:lnTo>
                  <a:pt x="37978" y="18928"/>
                </a:lnTo>
                <a:lnTo>
                  <a:pt x="36454" y="11582"/>
                </a:lnTo>
                <a:lnTo>
                  <a:pt x="32400" y="5608"/>
                </a:lnTo>
                <a:lnTo>
                  <a:pt x="26426" y="1523"/>
                </a:lnTo>
                <a:lnTo>
                  <a:pt x="18928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40567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551" y="1402"/>
                </a:lnTo>
                <a:lnTo>
                  <a:pt x="5608" y="5455"/>
                </a:lnTo>
                <a:lnTo>
                  <a:pt x="1523" y="11551"/>
                </a:lnTo>
                <a:lnTo>
                  <a:pt x="0" y="18928"/>
                </a:lnTo>
                <a:lnTo>
                  <a:pt x="1523" y="26304"/>
                </a:lnTo>
                <a:lnTo>
                  <a:pt x="5608" y="32278"/>
                </a:lnTo>
                <a:lnTo>
                  <a:pt x="11551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400" y="32278"/>
                </a:lnTo>
                <a:lnTo>
                  <a:pt x="36454" y="26304"/>
                </a:lnTo>
                <a:lnTo>
                  <a:pt x="37978" y="18928"/>
                </a:lnTo>
                <a:lnTo>
                  <a:pt x="36454" y="11551"/>
                </a:lnTo>
                <a:lnTo>
                  <a:pt x="32400" y="5455"/>
                </a:lnTo>
                <a:lnTo>
                  <a:pt x="26426" y="1402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40567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551" y="1523"/>
                </a:lnTo>
                <a:lnTo>
                  <a:pt x="5608" y="5608"/>
                </a:lnTo>
                <a:lnTo>
                  <a:pt x="1523" y="11582"/>
                </a:lnTo>
                <a:lnTo>
                  <a:pt x="0" y="18928"/>
                </a:lnTo>
                <a:lnTo>
                  <a:pt x="1523" y="26304"/>
                </a:lnTo>
                <a:lnTo>
                  <a:pt x="5608" y="32278"/>
                </a:lnTo>
                <a:lnTo>
                  <a:pt x="11551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400" y="32278"/>
                </a:lnTo>
                <a:lnTo>
                  <a:pt x="36454" y="26304"/>
                </a:lnTo>
                <a:lnTo>
                  <a:pt x="37978" y="18928"/>
                </a:lnTo>
                <a:lnTo>
                  <a:pt x="36454" y="11582"/>
                </a:lnTo>
                <a:lnTo>
                  <a:pt x="32400" y="5608"/>
                </a:lnTo>
                <a:lnTo>
                  <a:pt x="26426" y="1523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68461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673" y="1402"/>
                </a:lnTo>
                <a:lnTo>
                  <a:pt x="5577" y="5455"/>
                </a:lnTo>
                <a:lnTo>
                  <a:pt x="1523" y="11551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673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522" y="32278"/>
                </a:lnTo>
                <a:lnTo>
                  <a:pt x="36575" y="26304"/>
                </a:lnTo>
                <a:lnTo>
                  <a:pt x="37978" y="18928"/>
                </a:lnTo>
                <a:lnTo>
                  <a:pt x="36575" y="11551"/>
                </a:lnTo>
                <a:lnTo>
                  <a:pt x="32522" y="5455"/>
                </a:lnTo>
                <a:lnTo>
                  <a:pt x="26426" y="1402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68461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673" y="1523"/>
                </a:lnTo>
                <a:lnTo>
                  <a:pt x="5577" y="5608"/>
                </a:lnTo>
                <a:lnTo>
                  <a:pt x="1523" y="11582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673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522" y="32278"/>
                </a:lnTo>
                <a:lnTo>
                  <a:pt x="36575" y="26304"/>
                </a:lnTo>
                <a:lnTo>
                  <a:pt x="37978" y="18928"/>
                </a:lnTo>
                <a:lnTo>
                  <a:pt x="36575" y="11582"/>
                </a:lnTo>
                <a:lnTo>
                  <a:pt x="32522" y="5608"/>
                </a:lnTo>
                <a:lnTo>
                  <a:pt x="26426" y="1523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96355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673" y="1402"/>
                </a:lnTo>
                <a:lnTo>
                  <a:pt x="5577" y="5455"/>
                </a:lnTo>
                <a:lnTo>
                  <a:pt x="1523" y="11551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673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522" y="32278"/>
                </a:lnTo>
                <a:lnTo>
                  <a:pt x="36575" y="26304"/>
                </a:lnTo>
                <a:lnTo>
                  <a:pt x="38099" y="18928"/>
                </a:lnTo>
                <a:lnTo>
                  <a:pt x="36575" y="11551"/>
                </a:lnTo>
                <a:lnTo>
                  <a:pt x="32522" y="5455"/>
                </a:lnTo>
                <a:lnTo>
                  <a:pt x="26426" y="1402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96355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673" y="1523"/>
                </a:lnTo>
                <a:lnTo>
                  <a:pt x="5577" y="5608"/>
                </a:lnTo>
                <a:lnTo>
                  <a:pt x="1523" y="11582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673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522" y="32278"/>
                </a:lnTo>
                <a:lnTo>
                  <a:pt x="36575" y="26304"/>
                </a:lnTo>
                <a:lnTo>
                  <a:pt x="38099" y="18928"/>
                </a:lnTo>
                <a:lnTo>
                  <a:pt x="36575" y="11582"/>
                </a:lnTo>
                <a:lnTo>
                  <a:pt x="32522" y="5608"/>
                </a:lnTo>
                <a:lnTo>
                  <a:pt x="26426" y="1523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24371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28" y="0"/>
                </a:moveTo>
                <a:lnTo>
                  <a:pt x="11551" y="1402"/>
                </a:lnTo>
                <a:lnTo>
                  <a:pt x="5455" y="5455"/>
                </a:lnTo>
                <a:lnTo>
                  <a:pt x="1402" y="11551"/>
                </a:lnTo>
                <a:lnTo>
                  <a:pt x="0" y="18928"/>
                </a:lnTo>
                <a:lnTo>
                  <a:pt x="1402" y="26304"/>
                </a:lnTo>
                <a:lnTo>
                  <a:pt x="5455" y="32278"/>
                </a:lnTo>
                <a:lnTo>
                  <a:pt x="11551" y="36332"/>
                </a:lnTo>
                <a:lnTo>
                  <a:pt x="18928" y="37856"/>
                </a:lnTo>
                <a:lnTo>
                  <a:pt x="26273" y="36332"/>
                </a:lnTo>
                <a:lnTo>
                  <a:pt x="32369" y="32278"/>
                </a:lnTo>
                <a:lnTo>
                  <a:pt x="36454" y="26304"/>
                </a:lnTo>
                <a:lnTo>
                  <a:pt x="37978" y="18928"/>
                </a:lnTo>
                <a:lnTo>
                  <a:pt x="36454" y="11551"/>
                </a:lnTo>
                <a:lnTo>
                  <a:pt x="32369" y="5455"/>
                </a:lnTo>
                <a:lnTo>
                  <a:pt x="26273" y="1402"/>
                </a:lnTo>
                <a:lnTo>
                  <a:pt x="18928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24371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28" y="0"/>
                </a:moveTo>
                <a:lnTo>
                  <a:pt x="11551" y="1523"/>
                </a:lnTo>
                <a:lnTo>
                  <a:pt x="5455" y="5608"/>
                </a:lnTo>
                <a:lnTo>
                  <a:pt x="1402" y="11582"/>
                </a:lnTo>
                <a:lnTo>
                  <a:pt x="0" y="18928"/>
                </a:lnTo>
                <a:lnTo>
                  <a:pt x="1402" y="26304"/>
                </a:lnTo>
                <a:lnTo>
                  <a:pt x="5455" y="32278"/>
                </a:lnTo>
                <a:lnTo>
                  <a:pt x="11551" y="36332"/>
                </a:lnTo>
                <a:lnTo>
                  <a:pt x="18928" y="37856"/>
                </a:lnTo>
                <a:lnTo>
                  <a:pt x="26273" y="36332"/>
                </a:lnTo>
                <a:lnTo>
                  <a:pt x="32369" y="32278"/>
                </a:lnTo>
                <a:lnTo>
                  <a:pt x="36454" y="26304"/>
                </a:lnTo>
                <a:lnTo>
                  <a:pt x="37978" y="18928"/>
                </a:lnTo>
                <a:lnTo>
                  <a:pt x="36454" y="11582"/>
                </a:lnTo>
                <a:lnTo>
                  <a:pt x="32369" y="5608"/>
                </a:lnTo>
                <a:lnTo>
                  <a:pt x="26273" y="1523"/>
                </a:lnTo>
                <a:lnTo>
                  <a:pt x="18928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52265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28" y="0"/>
                </a:moveTo>
                <a:lnTo>
                  <a:pt x="11551" y="1402"/>
                </a:lnTo>
                <a:lnTo>
                  <a:pt x="5577" y="5455"/>
                </a:lnTo>
                <a:lnTo>
                  <a:pt x="1523" y="11551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551" y="36332"/>
                </a:lnTo>
                <a:lnTo>
                  <a:pt x="18928" y="37856"/>
                </a:lnTo>
                <a:lnTo>
                  <a:pt x="26395" y="36332"/>
                </a:lnTo>
                <a:lnTo>
                  <a:pt x="32369" y="32278"/>
                </a:lnTo>
                <a:lnTo>
                  <a:pt x="36454" y="26304"/>
                </a:lnTo>
                <a:lnTo>
                  <a:pt x="37978" y="18928"/>
                </a:lnTo>
                <a:lnTo>
                  <a:pt x="36454" y="11551"/>
                </a:lnTo>
                <a:lnTo>
                  <a:pt x="32369" y="5455"/>
                </a:lnTo>
                <a:lnTo>
                  <a:pt x="26395" y="1402"/>
                </a:lnTo>
                <a:lnTo>
                  <a:pt x="18928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52265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28" y="0"/>
                </a:moveTo>
                <a:lnTo>
                  <a:pt x="11551" y="1523"/>
                </a:lnTo>
                <a:lnTo>
                  <a:pt x="5577" y="5608"/>
                </a:lnTo>
                <a:lnTo>
                  <a:pt x="1523" y="11582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551" y="36332"/>
                </a:lnTo>
                <a:lnTo>
                  <a:pt x="18928" y="37856"/>
                </a:lnTo>
                <a:lnTo>
                  <a:pt x="26395" y="36332"/>
                </a:lnTo>
                <a:lnTo>
                  <a:pt x="32369" y="32278"/>
                </a:lnTo>
                <a:lnTo>
                  <a:pt x="36454" y="26304"/>
                </a:lnTo>
                <a:lnTo>
                  <a:pt x="37978" y="18928"/>
                </a:lnTo>
                <a:lnTo>
                  <a:pt x="36454" y="11582"/>
                </a:lnTo>
                <a:lnTo>
                  <a:pt x="32369" y="5608"/>
                </a:lnTo>
                <a:lnTo>
                  <a:pt x="26395" y="1523"/>
                </a:lnTo>
                <a:lnTo>
                  <a:pt x="18928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80160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551" y="1402"/>
                </a:lnTo>
                <a:lnTo>
                  <a:pt x="5577" y="5455"/>
                </a:lnTo>
                <a:lnTo>
                  <a:pt x="1523" y="11551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551" y="36332"/>
                </a:lnTo>
                <a:lnTo>
                  <a:pt x="19049" y="37856"/>
                </a:lnTo>
                <a:lnTo>
                  <a:pt x="26395" y="36332"/>
                </a:lnTo>
                <a:lnTo>
                  <a:pt x="32491" y="32278"/>
                </a:lnTo>
                <a:lnTo>
                  <a:pt x="36575" y="26304"/>
                </a:lnTo>
                <a:lnTo>
                  <a:pt x="37947" y="18928"/>
                </a:lnTo>
                <a:lnTo>
                  <a:pt x="36575" y="11551"/>
                </a:lnTo>
                <a:lnTo>
                  <a:pt x="32491" y="5455"/>
                </a:lnTo>
                <a:lnTo>
                  <a:pt x="26395" y="1402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780160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551" y="1523"/>
                </a:lnTo>
                <a:lnTo>
                  <a:pt x="5577" y="5608"/>
                </a:lnTo>
                <a:lnTo>
                  <a:pt x="1523" y="11582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551" y="36332"/>
                </a:lnTo>
                <a:lnTo>
                  <a:pt x="19049" y="37856"/>
                </a:lnTo>
                <a:lnTo>
                  <a:pt x="26395" y="36332"/>
                </a:lnTo>
                <a:lnTo>
                  <a:pt x="32491" y="32278"/>
                </a:lnTo>
                <a:lnTo>
                  <a:pt x="36575" y="26304"/>
                </a:lnTo>
                <a:lnTo>
                  <a:pt x="37947" y="18928"/>
                </a:lnTo>
                <a:lnTo>
                  <a:pt x="36575" y="11582"/>
                </a:lnTo>
                <a:lnTo>
                  <a:pt x="32491" y="5608"/>
                </a:lnTo>
                <a:lnTo>
                  <a:pt x="26395" y="1523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08023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582" y="1402"/>
                </a:lnTo>
                <a:lnTo>
                  <a:pt x="5608" y="5455"/>
                </a:lnTo>
                <a:lnTo>
                  <a:pt x="1523" y="11551"/>
                </a:lnTo>
                <a:lnTo>
                  <a:pt x="0" y="18928"/>
                </a:lnTo>
                <a:lnTo>
                  <a:pt x="1523" y="26304"/>
                </a:lnTo>
                <a:lnTo>
                  <a:pt x="5608" y="32278"/>
                </a:lnTo>
                <a:lnTo>
                  <a:pt x="11582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400" y="32278"/>
                </a:lnTo>
                <a:lnTo>
                  <a:pt x="36575" y="26304"/>
                </a:lnTo>
                <a:lnTo>
                  <a:pt x="37978" y="18928"/>
                </a:lnTo>
                <a:lnTo>
                  <a:pt x="36575" y="11551"/>
                </a:lnTo>
                <a:lnTo>
                  <a:pt x="32400" y="5455"/>
                </a:lnTo>
                <a:lnTo>
                  <a:pt x="26426" y="1402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908023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582" y="1523"/>
                </a:lnTo>
                <a:lnTo>
                  <a:pt x="5608" y="5608"/>
                </a:lnTo>
                <a:lnTo>
                  <a:pt x="1523" y="11582"/>
                </a:lnTo>
                <a:lnTo>
                  <a:pt x="0" y="18928"/>
                </a:lnTo>
                <a:lnTo>
                  <a:pt x="1523" y="26304"/>
                </a:lnTo>
                <a:lnTo>
                  <a:pt x="5608" y="32278"/>
                </a:lnTo>
                <a:lnTo>
                  <a:pt x="11582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400" y="32278"/>
                </a:lnTo>
                <a:lnTo>
                  <a:pt x="36575" y="26304"/>
                </a:lnTo>
                <a:lnTo>
                  <a:pt x="37978" y="18928"/>
                </a:lnTo>
                <a:lnTo>
                  <a:pt x="36575" y="11582"/>
                </a:lnTo>
                <a:lnTo>
                  <a:pt x="32400" y="5608"/>
                </a:lnTo>
                <a:lnTo>
                  <a:pt x="26426" y="1523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35917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704" y="1402"/>
                </a:lnTo>
                <a:lnTo>
                  <a:pt x="5608" y="5455"/>
                </a:lnTo>
                <a:lnTo>
                  <a:pt x="1523" y="11551"/>
                </a:lnTo>
                <a:lnTo>
                  <a:pt x="0" y="18928"/>
                </a:lnTo>
                <a:lnTo>
                  <a:pt x="1523" y="26304"/>
                </a:lnTo>
                <a:lnTo>
                  <a:pt x="5608" y="32278"/>
                </a:lnTo>
                <a:lnTo>
                  <a:pt x="11704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522" y="32278"/>
                </a:lnTo>
                <a:lnTo>
                  <a:pt x="36575" y="26304"/>
                </a:lnTo>
                <a:lnTo>
                  <a:pt x="38099" y="18928"/>
                </a:lnTo>
                <a:lnTo>
                  <a:pt x="36575" y="11551"/>
                </a:lnTo>
                <a:lnTo>
                  <a:pt x="32522" y="5455"/>
                </a:lnTo>
                <a:lnTo>
                  <a:pt x="26426" y="1402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35917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704" y="1523"/>
                </a:lnTo>
                <a:lnTo>
                  <a:pt x="5608" y="5608"/>
                </a:lnTo>
                <a:lnTo>
                  <a:pt x="1523" y="11582"/>
                </a:lnTo>
                <a:lnTo>
                  <a:pt x="0" y="18928"/>
                </a:lnTo>
                <a:lnTo>
                  <a:pt x="1523" y="26304"/>
                </a:lnTo>
                <a:lnTo>
                  <a:pt x="5608" y="32278"/>
                </a:lnTo>
                <a:lnTo>
                  <a:pt x="11704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522" y="32278"/>
                </a:lnTo>
                <a:lnTo>
                  <a:pt x="36575" y="26304"/>
                </a:lnTo>
                <a:lnTo>
                  <a:pt x="38099" y="18928"/>
                </a:lnTo>
                <a:lnTo>
                  <a:pt x="36575" y="11582"/>
                </a:lnTo>
                <a:lnTo>
                  <a:pt x="32522" y="5608"/>
                </a:lnTo>
                <a:lnTo>
                  <a:pt x="26426" y="1523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163933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28" y="0"/>
                </a:moveTo>
                <a:lnTo>
                  <a:pt x="11551" y="1402"/>
                </a:lnTo>
                <a:lnTo>
                  <a:pt x="5455" y="5455"/>
                </a:lnTo>
                <a:lnTo>
                  <a:pt x="1402" y="11551"/>
                </a:lnTo>
                <a:lnTo>
                  <a:pt x="0" y="18928"/>
                </a:lnTo>
                <a:lnTo>
                  <a:pt x="1402" y="26304"/>
                </a:lnTo>
                <a:lnTo>
                  <a:pt x="5455" y="32278"/>
                </a:lnTo>
                <a:lnTo>
                  <a:pt x="11551" y="36332"/>
                </a:lnTo>
                <a:lnTo>
                  <a:pt x="18928" y="37856"/>
                </a:lnTo>
                <a:lnTo>
                  <a:pt x="26304" y="36332"/>
                </a:lnTo>
                <a:lnTo>
                  <a:pt x="32400" y="32278"/>
                </a:lnTo>
                <a:lnTo>
                  <a:pt x="36454" y="26304"/>
                </a:lnTo>
                <a:lnTo>
                  <a:pt x="37978" y="18928"/>
                </a:lnTo>
                <a:lnTo>
                  <a:pt x="36454" y="11551"/>
                </a:lnTo>
                <a:lnTo>
                  <a:pt x="32400" y="5455"/>
                </a:lnTo>
                <a:lnTo>
                  <a:pt x="26304" y="1402"/>
                </a:lnTo>
                <a:lnTo>
                  <a:pt x="18928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63933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8928" y="0"/>
                </a:moveTo>
                <a:lnTo>
                  <a:pt x="11551" y="1523"/>
                </a:lnTo>
                <a:lnTo>
                  <a:pt x="5455" y="5608"/>
                </a:lnTo>
                <a:lnTo>
                  <a:pt x="1402" y="11582"/>
                </a:lnTo>
                <a:lnTo>
                  <a:pt x="0" y="18928"/>
                </a:lnTo>
                <a:lnTo>
                  <a:pt x="1402" y="26304"/>
                </a:lnTo>
                <a:lnTo>
                  <a:pt x="5455" y="32278"/>
                </a:lnTo>
                <a:lnTo>
                  <a:pt x="11551" y="36332"/>
                </a:lnTo>
                <a:lnTo>
                  <a:pt x="18928" y="37856"/>
                </a:lnTo>
                <a:lnTo>
                  <a:pt x="26304" y="36332"/>
                </a:lnTo>
                <a:lnTo>
                  <a:pt x="32400" y="32278"/>
                </a:lnTo>
                <a:lnTo>
                  <a:pt x="36454" y="26304"/>
                </a:lnTo>
                <a:lnTo>
                  <a:pt x="37978" y="18928"/>
                </a:lnTo>
                <a:lnTo>
                  <a:pt x="36454" y="11582"/>
                </a:lnTo>
                <a:lnTo>
                  <a:pt x="32400" y="5608"/>
                </a:lnTo>
                <a:lnTo>
                  <a:pt x="26304" y="1523"/>
                </a:lnTo>
                <a:lnTo>
                  <a:pt x="18928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91705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673" y="1402"/>
                </a:lnTo>
                <a:lnTo>
                  <a:pt x="5577" y="5455"/>
                </a:lnTo>
                <a:lnTo>
                  <a:pt x="1523" y="11551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673" y="36332"/>
                </a:lnTo>
                <a:lnTo>
                  <a:pt x="19049" y="37856"/>
                </a:lnTo>
                <a:lnTo>
                  <a:pt x="26548" y="36332"/>
                </a:lnTo>
                <a:lnTo>
                  <a:pt x="32522" y="32278"/>
                </a:lnTo>
                <a:lnTo>
                  <a:pt x="36575" y="26304"/>
                </a:lnTo>
                <a:lnTo>
                  <a:pt x="38099" y="18928"/>
                </a:lnTo>
                <a:lnTo>
                  <a:pt x="36575" y="11551"/>
                </a:lnTo>
                <a:lnTo>
                  <a:pt x="32522" y="5455"/>
                </a:lnTo>
                <a:lnTo>
                  <a:pt x="26548" y="1402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91705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673" y="1523"/>
                </a:lnTo>
                <a:lnTo>
                  <a:pt x="5577" y="5608"/>
                </a:lnTo>
                <a:lnTo>
                  <a:pt x="1523" y="11582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673" y="36332"/>
                </a:lnTo>
                <a:lnTo>
                  <a:pt x="19049" y="37856"/>
                </a:lnTo>
                <a:lnTo>
                  <a:pt x="26548" y="36332"/>
                </a:lnTo>
                <a:lnTo>
                  <a:pt x="32522" y="32278"/>
                </a:lnTo>
                <a:lnTo>
                  <a:pt x="36575" y="26304"/>
                </a:lnTo>
                <a:lnTo>
                  <a:pt x="38099" y="18928"/>
                </a:lnTo>
                <a:lnTo>
                  <a:pt x="36575" y="11582"/>
                </a:lnTo>
                <a:lnTo>
                  <a:pt x="32522" y="5608"/>
                </a:lnTo>
                <a:lnTo>
                  <a:pt x="26548" y="1523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419721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551" y="1402"/>
                </a:lnTo>
                <a:lnTo>
                  <a:pt x="5577" y="5455"/>
                </a:lnTo>
                <a:lnTo>
                  <a:pt x="1402" y="11551"/>
                </a:lnTo>
                <a:lnTo>
                  <a:pt x="0" y="18928"/>
                </a:lnTo>
                <a:lnTo>
                  <a:pt x="1402" y="26304"/>
                </a:lnTo>
                <a:lnTo>
                  <a:pt x="5577" y="32278"/>
                </a:lnTo>
                <a:lnTo>
                  <a:pt x="11551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369" y="32278"/>
                </a:lnTo>
                <a:lnTo>
                  <a:pt x="36575" y="26304"/>
                </a:lnTo>
                <a:lnTo>
                  <a:pt x="37978" y="18928"/>
                </a:lnTo>
                <a:lnTo>
                  <a:pt x="36575" y="11551"/>
                </a:lnTo>
                <a:lnTo>
                  <a:pt x="32369" y="5455"/>
                </a:lnTo>
                <a:lnTo>
                  <a:pt x="26426" y="1402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419721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551" y="1523"/>
                </a:lnTo>
                <a:lnTo>
                  <a:pt x="5577" y="5608"/>
                </a:lnTo>
                <a:lnTo>
                  <a:pt x="1402" y="11582"/>
                </a:lnTo>
                <a:lnTo>
                  <a:pt x="0" y="18928"/>
                </a:lnTo>
                <a:lnTo>
                  <a:pt x="1402" y="26304"/>
                </a:lnTo>
                <a:lnTo>
                  <a:pt x="5577" y="32278"/>
                </a:lnTo>
                <a:lnTo>
                  <a:pt x="11551" y="36332"/>
                </a:lnTo>
                <a:lnTo>
                  <a:pt x="19049" y="37856"/>
                </a:lnTo>
                <a:lnTo>
                  <a:pt x="26426" y="36332"/>
                </a:lnTo>
                <a:lnTo>
                  <a:pt x="32369" y="32278"/>
                </a:lnTo>
                <a:lnTo>
                  <a:pt x="36575" y="26304"/>
                </a:lnTo>
                <a:lnTo>
                  <a:pt x="37978" y="18928"/>
                </a:lnTo>
                <a:lnTo>
                  <a:pt x="36575" y="11582"/>
                </a:lnTo>
                <a:lnTo>
                  <a:pt x="32369" y="5608"/>
                </a:lnTo>
                <a:lnTo>
                  <a:pt x="26426" y="1523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547615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551" y="1402"/>
                </a:lnTo>
                <a:lnTo>
                  <a:pt x="5577" y="5455"/>
                </a:lnTo>
                <a:lnTo>
                  <a:pt x="1523" y="11551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551" y="36332"/>
                </a:lnTo>
                <a:lnTo>
                  <a:pt x="19049" y="37856"/>
                </a:lnTo>
                <a:lnTo>
                  <a:pt x="26395" y="36332"/>
                </a:lnTo>
                <a:lnTo>
                  <a:pt x="32491" y="32278"/>
                </a:lnTo>
                <a:lnTo>
                  <a:pt x="36575" y="26304"/>
                </a:lnTo>
                <a:lnTo>
                  <a:pt x="37978" y="18928"/>
                </a:lnTo>
                <a:lnTo>
                  <a:pt x="36575" y="11551"/>
                </a:lnTo>
                <a:lnTo>
                  <a:pt x="32491" y="5455"/>
                </a:lnTo>
                <a:lnTo>
                  <a:pt x="26395" y="1402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547615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551" y="1523"/>
                </a:lnTo>
                <a:lnTo>
                  <a:pt x="5577" y="5608"/>
                </a:lnTo>
                <a:lnTo>
                  <a:pt x="1523" y="11582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551" y="36332"/>
                </a:lnTo>
                <a:lnTo>
                  <a:pt x="19049" y="37856"/>
                </a:lnTo>
                <a:lnTo>
                  <a:pt x="26395" y="36332"/>
                </a:lnTo>
                <a:lnTo>
                  <a:pt x="32491" y="32278"/>
                </a:lnTo>
                <a:lnTo>
                  <a:pt x="36575" y="26304"/>
                </a:lnTo>
                <a:lnTo>
                  <a:pt x="37978" y="18928"/>
                </a:lnTo>
                <a:lnTo>
                  <a:pt x="36575" y="11582"/>
                </a:lnTo>
                <a:lnTo>
                  <a:pt x="32491" y="5608"/>
                </a:lnTo>
                <a:lnTo>
                  <a:pt x="26395" y="1523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75510" y="27456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673" y="1402"/>
                </a:lnTo>
                <a:lnTo>
                  <a:pt x="5577" y="5455"/>
                </a:lnTo>
                <a:lnTo>
                  <a:pt x="1523" y="11551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673" y="36332"/>
                </a:lnTo>
                <a:lnTo>
                  <a:pt x="19049" y="37856"/>
                </a:lnTo>
                <a:lnTo>
                  <a:pt x="26395" y="36332"/>
                </a:lnTo>
                <a:lnTo>
                  <a:pt x="32491" y="32278"/>
                </a:lnTo>
                <a:lnTo>
                  <a:pt x="36575" y="26304"/>
                </a:lnTo>
                <a:lnTo>
                  <a:pt x="37947" y="18928"/>
                </a:lnTo>
                <a:lnTo>
                  <a:pt x="36575" y="11551"/>
                </a:lnTo>
                <a:lnTo>
                  <a:pt x="32491" y="5455"/>
                </a:lnTo>
                <a:lnTo>
                  <a:pt x="26395" y="1402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675510" y="11161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49" y="0"/>
                </a:moveTo>
                <a:lnTo>
                  <a:pt x="11673" y="1523"/>
                </a:lnTo>
                <a:lnTo>
                  <a:pt x="5577" y="5608"/>
                </a:lnTo>
                <a:lnTo>
                  <a:pt x="1523" y="11582"/>
                </a:lnTo>
                <a:lnTo>
                  <a:pt x="0" y="18928"/>
                </a:lnTo>
                <a:lnTo>
                  <a:pt x="1523" y="26304"/>
                </a:lnTo>
                <a:lnTo>
                  <a:pt x="5577" y="32278"/>
                </a:lnTo>
                <a:lnTo>
                  <a:pt x="11673" y="36332"/>
                </a:lnTo>
                <a:lnTo>
                  <a:pt x="19049" y="37856"/>
                </a:lnTo>
                <a:lnTo>
                  <a:pt x="26395" y="36332"/>
                </a:lnTo>
                <a:lnTo>
                  <a:pt x="32491" y="32278"/>
                </a:lnTo>
                <a:lnTo>
                  <a:pt x="36575" y="26304"/>
                </a:lnTo>
                <a:lnTo>
                  <a:pt x="37947" y="18928"/>
                </a:lnTo>
                <a:lnTo>
                  <a:pt x="36575" y="11582"/>
                </a:lnTo>
                <a:lnTo>
                  <a:pt x="32491" y="5608"/>
                </a:lnTo>
                <a:lnTo>
                  <a:pt x="26395" y="1523"/>
                </a:lnTo>
                <a:lnTo>
                  <a:pt x="19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774533" y="2602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0970" y="0"/>
                </a:moveTo>
                <a:lnTo>
                  <a:pt x="5974" y="0"/>
                </a:lnTo>
                <a:lnTo>
                  <a:pt x="0" y="6095"/>
                </a:lnTo>
                <a:lnTo>
                  <a:pt x="0" y="21092"/>
                </a:lnTo>
                <a:lnTo>
                  <a:pt x="5974" y="27188"/>
                </a:lnTo>
                <a:lnTo>
                  <a:pt x="20970" y="27188"/>
                </a:lnTo>
                <a:lnTo>
                  <a:pt x="27066" y="21092"/>
                </a:lnTo>
                <a:lnTo>
                  <a:pt x="27066" y="6095"/>
                </a:lnTo>
                <a:lnTo>
                  <a:pt x="20970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36351" y="3910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61" y="0"/>
                </a:moveTo>
                <a:lnTo>
                  <a:pt x="6095" y="0"/>
                </a:ln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61" y="27188"/>
                </a:lnTo>
                <a:lnTo>
                  <a:pt x="27157" y="21092"/>
                </a:lnTo>
                <a:lnTo>
                  <a:pt x="27157" y="6095"/>
                </a:lnTo>
                <a:lnTo>
                  <a:pt x="2106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098140" y="3910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92" y="0"/>
                </a:moveTo>
                <a:lnTo>
                  <a:pt x="6095" y="0"/>
                </a:ln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92" y="27188"/>
                </a:lnTo>
                <a:lnTo>
                  <a:pt x="27188" y="21092"/>
                </a:lnTo>
                <a:lnTo>
                  <a:pt x="27188" y="6095"/>
                </a:lnTo>
                <a:lnTo>
                  <a:pt x="2109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259927" y="3910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92" y="0"/>
                </a:moveTo>
                <a:lnTo>
                  <a:pt x="6095" y="0"/>
                </a:ln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92" y="27188"/>
                </a:lnTo>
                <a:lnTo>
                  <a:pt x="27188" y="21092"/>
                </a:lnTo>
                <a:lnTo>
                  <a:pt x="27188" y="6095"/>
                </a:lnTo>
                <a:lnTo>
                  <a:pt x="2109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936351" y="2602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61" y="0"/>
                </a:moveTo>
                <a:lnTo>
                  <a:pt x="6095" y="0"/>
                </a:ln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61" y="27188"/>
                </a:lnTo>
                <a:lnTo>
                  <a:pt x="27157" y="21092"/>
                </a:lnTo>
                <a:lnTo>
                  <a:pt x="27157" y="6095"/>
                </a:lnTo>
                <a:lnTo>
                  <a:pt x="2106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098140" y="2602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92" y="0"/>
                </a:moveTo>
                <a:lnTo>
                  <a:pt x="6095" y="0"/>
                </a:ln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92" y="27188"/>
                </a:lnTo>
                <a:lnTo>
                  <a:pt x="27188" y="21092"/>
                </a:lnTo>
                <a:lnTo>
                  <a:pt x="27188" y="6095"/>
                </a:lnTo>
                <a:lnTo>
                  <a:pt x="2109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260049" y="2602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0970" y="0"/>
                </a:moveTo>
                <a:lnTo>
                  <a:pt x="5974" y="0"/>
                </a:lnTo>
                <a:lnTo>
                  <a:pt x="0" y="6095"/>
                </a:lnTo>
                <a:lnTo>
                  <a:pt x="0" y="21092"/>
                </a:lnTo>
                <a:lnTo>
                  <a:pt x="5974" y="27188"/>
                </a:lnTo>
                <a:lnTo>
                  <a:pt x="20970" y="27188"/>
                </a:lnTo>
                <a:lnTo>
                  <a:pt x="27066" y="21092"/>
                </a:lnTo>
                <a:lnTo>
                  <a:pt x="27066" y="6095"/>
                </a:lnTo>
                <a:lnTo>
                  <a:pt x="20970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774533" y="1295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5">
                <a:moveTo>
                  <a:pt x="20970" y="0"/>
                </a:moveTo>
                <a:lnTo>
                  <a:pt x="6095" y="0"/>
                </a:lnTo>
                <a:lnTo>
                  <a:pt x="0" y="5974"/>
                </a:lnTo>
                <a:lnTo>
                  <a:pt x="0" y="21092"/>
                </a:lnTo>
                <a:lnTo>
                  <a:pt x="6095" y="27035"/>
                </a:lnTo>
                <a:lnTo>
                  <a:pt x="20970" y="27035"/>
                </a:lnTo>
                <a:lnTo>
                  <a:pt x="27066" y="21092"/>
                </a:lnTo>
                <a:lnTo>
                  <a:pt x="27066" y="5974"/>
                </a:lnTo>
                <a:lnTo>
                  <a:pt x="20970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936351" y="1295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5">
                <a:moveTo>
                  <a:pt x="21061" y="0"/>
                </a:moveTo>
                <a:lnTo>
                  <a:pt x="6095" y="0"/>
                </a:lnTo>
                <a:lnTo>
                  <a:pt x="0" y="5974"/>
                </a:lnTo>
                <a:lnTo>
                  <a:pt x="0" y="21092"/>
                </a:lnTo>
                <a:lnTo>
                  <a:pt x="6095" y="27035"/>
                </a:lnTo>
                <a:lnTo>
                  <a:pt x="21061" y="27035"/>
                </a:lnTo>
                <a:lnTo>
                  <a:pt x="27157" y="21092"/>
                </a:lnTo>
                <a:lnTo>
                  <a:pt x="27157" y="5974"/>
                </a:lnTo>
                <a:lnTo>
                  <a:pt x="2106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098140" y="1295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5">
                <a:moveTo>
                  <a:pt x="21092" y="0"/>
                </a:moveTo>
                <a:lnTo>
                  <a:pt x="6095" y="0"/>
                </a:lnTo>
                <a:lnTo>
                  <a:pt x="0" y="5974"/>
                </a:lnTo>
                <a:lnTo>
                  <a:pt x="0" y="21092"/>
                </a:lnTo>
                <a:lnTo>
                  <a:pt x="6095" y="27035"/>
                </a:lnTo>
                <a:lnTo>
                  <a:pt x="21092" y="27035"/>
                </a:lnTo>
                <a:lnTo>
                  <a:pt x="27188" y="21092"/>
                </a:lnTo>
                <a:lnTo>
                  <a:pt x="27188" y="5974"/>
                </a:lnTo>
                <a:lnTo>
                  <a:pt x="2109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259927" y="1295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5">
                <a:moveTo>
                  <a:pt x="21092" y="0"/>
                </a:moveTo>
                <a:lnTo>
                  <a:pt x="6095" y="0"/>
                </a:lnTo>
                <a:lnTo>
                  <a:pt x="0" y="5974"/>
                </a:lnTo>
                <a:lnTo>
                  <a:pt x="0" y="21092"/>
                </a:lnTo>
                <a:lnTo>
                  <a:pt x="6095" y="27035"/>
                </a:lnTo>
                <a:lnTo>
                  <a:pt x="21092" y="27035"/>
                </a:lnTo>
                <a:lnTo>
                  <a:pt x="27188" y="21092"/>
                </a:lnTo>
                <a:lnTo>
                  <a:pt x="27188" y="5974"/>
                </a:lnTo>
                <a:lnTo>
                  <a:pt x="2109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36351" y="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5" h="26034">
                <a:moveTo>
                  <a:pt x="4816" y="1279"/>
                </a:move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61" y="27188"/>
                </a:lnTo>
                <a:lnTo>
                  <a:pt x="27157" y="21092"/>
                </a:lnTo>
                <a:lnTo>
                  <a:pt x="27157" y="6095"/>
                </a:lnTo>
                <a:lnTo>
                  <a:pt x="22341" y="1279"/>
                </a:lnTo>
                <a:lnTo>
                  <a:pt x="4816" y="1279"/>
                </a:lnTo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098140" y="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5" h="26034">
                <a:moveTo>
                  <a:pt x="4816" y="1279"/>
                </a:move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92" y="27188"/>
                </a:lnTo>
                <a:lnTo>
                  <a:pt x="27188" y="21092"/>
                </a:lnTo>
                <a:lnTo>
                  <a:pt x="27188" y="6095"/>
                </a:lnTo>
                <a:lnTo>
                  <a:pt x="22372" y="1279"/>
                </a:lnTo>
                <a:lnTo>
                  <a:pt x="4816" y="1279"/>
                </a:lnTo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260049" y="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5" h="26034">
                <a:moveTo>
                  <a:pt x="4719" y="1279"/>
                </a:moveTo>
                <a:lnTo>
                  <a:pt x="0" y="6095"/>
                </a:lnTo>
                <a:lnTo>
                  <a:pt x="0" y="21092"/>
                </a:lnTo>
                <a:lnTo>
                  <a:pt x="5974" y="27188"/>
                </a:lnTo>
                <a:lnTo>
                  <a:pt x="20970" y="27188"/>
                </a:lnTo>
                <a:lnTo>
                  <a:pt x="27066" y="21092"/>
                </a:lnTo>
                <a:lnTo>
                  <a:pt x="27066" y="6095"/>
                </a:lnTo>
                <a:lnTo>
                  <a:pt x="22250" y="1279"/>
                </a:lnTo>
                <a:lnTo>
                  <a:pt x="4719" y="1279"/>
                </a:lnTo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8068189" y="823587"/>
            <a:ext cx="4327525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38095" algn="l"/>
              </a:tabLst>
            </a:pPr>
            <a:r>
              <a:rPr sz="6350" b="1" spc="-30" dirty="0">
                <a:solidFill>
                  <a:srgbClr val="003535"/>
                </a:solidFill>
                <a:latin typeface="Calibri"/>
                <a:cs typeface="Calibri"/>
              </a:rPr>
              <a:t>Future</a:t>
            </a:r>
            <a:r>
              <a:rPr sz="6350" b="1" spc="-30" dirty="0">
                <a:solidFill>
                  <a:srgbClr val="003535"/>
                </a:solidFill>
                <a:latin typeface="Times New Roman"/>
                <a:cs typeface="Times New Roman"/>
              </a:rPr>
              <a:t>	</a:t>
            </a:r>
            <a:r>
              <a:rPr sz="6350" b="1" spc="-30" dirty="0">
                <a:solidFill>
                  <a:srgbClr val="003535"/>
                </a:solidFill>
                <a:latin typeface="Calibri"/>
                <a:cs typeface="Calibri"/>
              </a:rPr>
              <a:t>Pl</a:t>
            </a:r>
            <a:r>
              <a:rPr sz="6350" b="1" spc="-6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6350" b="1" spc="-30" dirty="0">
                <a:solidFill>
                  <a:srgbClr val="003535"/>
                </a:solidFill>
                <a:latin typeface="Calibri"/>
                <a:cs typeface="Calibri"/>
              </a:rPr>
              <a:t>ns</a:t>
            </a:r>
            <a:endParaRPr sz="635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004181" y="2186769"/>
            <a:ext cx="9993630" cy="7287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7970">
              <a:lnSpc>
                <a:spcPct val="122100"/>
              </a:lnSpc>
            </a:pP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Add</a:t>
            </a:r>
            <a:r>
              <a:rPr sz="2850" b="1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850" b="1" spc="-8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Graphi</a:t>
            </a:r>
            <a:r>
              <a:rPr sz="2850" b="1" spc="-10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al</a:t>
            </a:r>
            <a:r>
              <a:rPr sz="2850" b="1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U</a:t>
            </a:r>
            <a:r>
              <a:rPr sz="2850" b="1" spc="-15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850" b="1" spc="-10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850" b="1" spc="-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850" b="1" spc="-20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terfa</a:t>
            </a:r>
            <a:r>
              <a:rPr sz="2850" b="1" spc="-20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850" b="1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(GUI):</a:t>
            </a:r>
            <a:r>
              <a:rPr sz="2850" b="1" spc="-7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mprove</a:t>
            </a:r>
            <a:r>
              <a:rPr sz="2850" spc="10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th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1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games</a:t>
            </a:r>
            <a:r>
              <a:rPr sz="2850" spc="114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by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cr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v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ua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pp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li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f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8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sole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-b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se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f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 marL="12700" marR="5080">
              <a:lnSpc>
                <a:spcPct val="122000"/>
              </a:lnSpc>
              <a:spcBef>
                <a:spcPts val="75"/>
              </a:spcBef>
            </a:pP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Singl</a:t>
            </a:r>
            <a:r>
              <a:rPr sz="2850" b="1" spc="-15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-p</a:t>
            </a:r>
            <a:r>
              <a:rPr sz="2850" b="1" spc="-20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ay</a:t>
            </a:r>
            <a:r>
              <a:rPr sz="2850" b="1" spc="-20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850" b="1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mod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850" b="1" spc="-7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w</a:t>
            </a:r>
            <a:r>
              <a:rPr sz="2850" b="1" spc="-15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th</a:t>
            </a:r>
            <a:r>
              <a:rPr sz="2850" b="1" spc="-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850" b="1" spc="-10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:</a:t>
            </a:r>
            <a:r>
              <a:rPr sz="2850" b="1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mplem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comp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ppo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en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for</a:t>
            </a:r>
            <a:r>
              <a:rPr sz="285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Ta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To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285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ll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w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e-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w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f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fe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difficu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850" spc="18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evels.</a:t>
            </a:r>
            <a:endParaRPr sz="2850">
              <a:latin typeface="Tahoma"/>
              <a:cs typeface="Tahoma"/>
            </a:endParaRPr>
          </a:p>
          <a:p>
            <a:pPr marL="12700" marR="240029">
              <a:lnSpc>
                <a:spcPct val="122300"/>
              </a:lnSpc>
              <a:spcBef>
                <a:spcPts val="50"/>
              </a:spcBef>
            </a:pP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Wor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d</a:t>
            </a:r>
            <a:r>
              <a:rPr sz="2850" b="1" spc="-1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categorie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850" b="1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in</a:t>
            </a:r>
            <a:r>
              <a:rPr sz="2850" b="1" spc="-8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Han</a:t>
            </a:r>
            <a:r>
              <a:rPr sz="2850" b="1" spc="-20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man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:</a:t>
            </a:r>
            <a:r>
              <a:rPr sz="2850" b="1" spc="-10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ncl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de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mult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ple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ca</a:t>
            </a:r>
            <a:r>
              <a:rPr sz="2850" spc="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gories</a:t>
            </a:r>
            <a:r>
              <a:rPr sz="2850" spc="-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(e.g.,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7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ma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ls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6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60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6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2850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v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)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6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spc="-6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k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9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60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6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6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8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6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7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Score</a:t>
            </a:r>
            <a:r>
              <a:rPr sz="2850" b="1" spc="-9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tra</a:t>
            </a:r>
            <a:r>
              <a:rPr sz="2850" b="1" spc="-20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k</a:t>
            </a:r>
            <a:r>
              <a:rPr sz="2850" b="1" spc="-10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ng</a:t>
            </a:r>
            <a:r>
              <a:rPr sz="2850" b="1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850" b="1" spc="-10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d</a:t>
            </a:r>
            <a:r>
              <a:rPr sz="2850" b="1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spc="-15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ead</a:t>
            </a:r>
            <a:r>
              <a:rPr sz="2850" b="1" spc="-10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rbo</a:t>
            </a:r>
            <a:r>
              <a:rPr sz="2850" b="1" spc="-10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rd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:</a:t>
            </a:r>
            <a:r>
              <a:rPr sz="2850" b="1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dd</a:t>
            </a:r>
            <a:r>
              <a:rPr sz="2850" spc="1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cori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18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stem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1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bo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nc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ge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-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la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b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li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 marL="12700" marR="662305">
              <a:lnSpc>
                <a:spcPct val="122100"/>
              </a:lnSpc>
              <a:spcBef>
                <a:spcPts val="95"/>
              </a:spcBef>
            </a:pP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Multip</a:t>
            </a:r>
            <a:r>
              <a:rPr sz="2850" b="1" spc="-20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ayer</a:t>
            </a:r>
            <a:r>
              <a:rPr sz="2850" b="1" spc="-7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on</a:t>
            </a:r>
            <a:r>
              <a:rPr sz="2850" b="1" spc="-10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ine</a:t>
            </a:r>
            <a:r>
              <a:rPr sz="2850" b="1" spc="-9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versio</a:t>
            </a:r>
            <a:r>
              <a:rPr sz="2850" b="1" spc="-1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:</a:t>
            </a:r>
            <a:r>
              <a:rPr sz="2850" b="1" spc="-7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En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ble</a:t>
            </a:r>
            <a:r>
              <a:rPr sz="2850" spc="1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onl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ne</a:t>
            </a:r>
            <a:r>
              <a:rPr sz="2850" spc="17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mu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tip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ayer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f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li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850" spc="-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om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v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ne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t.</a:t>
            </a:r>
            <a:r>
              <a:rPr sz="285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Sou</a:t>
            </a:r>
            <a:r>
              <a:rPr sz="2850" b="1" spc="-1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d</a:t>
            </a:r>
            <a:r>
              <a:rPr sz="2850" b="1" spc="-18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ef</a:t>
            </a:r>
            <a:r>
              <a:rPr sz="2850" b="1" spc="-20" dirty="0">
                <a:solidFill>
                  <a:srgbClr val="003535"/>
                </a:solidFill>
                <a:latin typeface="Calibri"/>
                <a:cs typeface="Calibri"/>
              </a:rPr>
              <a:t>f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ect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850" b="1" spc="-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spc="-1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nd</a:t>
            </a:r>
            <a:r>
              <a:rPr sz="2850" b="1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spc="-1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ni</a:t>
            </a:r>
            <a:r>
              <a:rPr sz="2850" b="1" spc="-15" dirty="0">
                <a:solidFill>
                  <a:srgbClr val="003535"/>
                </a:solidFill>
                <a:latin typeface="Calibri"/>
                <a:cs typeface="Calibri"/>
              </a:rPr>
              <a:t>m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850" b="1" spc="5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850" b="1" spc="-20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850" b="1" spc="-10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:</a:t>
            </a:r>
            <a:r>
              <a:rPr sz="2850" b="1" spc="-1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Enh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nce</a:t>
            </a:r>
            <a:r>
              <a:rPr sz="2850" spc="-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user</a:t>
            </a:r>
            <a:r>
              <a:rPr sz="2850" spc="-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exp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rienc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w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th</a:t>
            </a:r>
            <a:r>
              <a:rPr sz="285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in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so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un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ds</a:t>
            </a:r>
            <a:r>
              <a:rPr sz="2850" spc="-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y.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"/>
            <a:ext cx="18288000" cy="10286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64830" y="137"/>
            <a:ext cx="5123180" cy="1269365"/>
          </a:xfrm>
          <a:custGeom>
            <a:avLst/>
            <a:gdLst/>
            <a:ahLst/>
            <a:cxnLst/>
            <a:rect l="l" t="t" r="r" b="b"/>
            <a:pathLst>
              <a:path w="5123180" h="1269365">
                <a:moveTo>
                  <a:pt x="0" y="1269110"/>
                </a:moveTo>
                <a:lnTo>
                  <a:pt x="5123169" y="1269110"/>
                </a:lnTo>
                <a:lnTo>
                  <a:pt x="5123169" y="0"/>
                </a:lnTo>
                <a:lnTo>
                  <a:pt x="0" y="0"/>
                </a:lnTo>
                <a:lnTo>
                  <a:pt x="0" y="126911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82289" y="304863"/>
            <a:ext cx="7705709" cy="9677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7"/>
            <a:ext cx="2719325" cy="17994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37765" y="9149227"/>
            <a:ext cx="2278380" cy="1137920"/>
          </a:xfrm>
          <a:custGeom>
            <a:avLst/>
            <a:gdLst/>
            <a:ahLst/>
            <a:cxnLst/>
            <a:rect l="l" t="t" r="r" b="b"/>
            <a:pathLst>
              <a:path w="2278379" h="1137920">
                <a:moveTo>
                  <a:pt x="1139037" y="0"/>
                </a:moveTo>
                <a:lnTo>
                  <a:pt x="1090909" y="1011"/>
                </a:lnTo>
                <a:lnTo>
                  <a:pt x="1043421" y="3986"/>
                </a:lnTo>
                <a:lnTo>
                  <a:pt x="996299" y="8906"/>
                </a:lnTo>
                <a:lnTo>
                  <a:pt x="949939" y="15715"/>
                </a:lnTo>
                <a:lnTo>
                  <a:pt x="904097" y="24371"/>
                </a:lnTo>
                <a:lnTo>
                  <a:pt x="858895" y="34859"/>
                </a:lnTo>
                <a:lnTo>
                  <a:pt x="814425" y="47125"/>
                </a:lnTo>
                <a:lnTo>
                  <a:pt x="770747" y="61115"/>
                </a:lnTo>
                <a:lnTo>
                  <a:pt x="727831" y="76806"/>
                </a:lnTo>
                <a:lnTo>
                  <a:pt x="685647" y="94164"/>
                </a:lnTo>
                <a:lnTo>
                  <a:pt x="644499" y="113120"/>
                </a:lnTo>
                <a:lnTo>
                  <a:pt x="604113" y="133670"/>
                </a:lnTo>
                <a:lnTo>
                  <a:pt x="564641" y="155743"/>
                </a:lnTo>
                <a:lnTo>
                  <a:pt x="526267" y="179332"/>
                </a:lnTo>
                <a:lnTo>
                  <a:pt x="488807" y="204359"/>
                </a:lnTo>
                <a:lnTo>
                  <a:pt x="452475" y="230812"/>
                </a:lnTo>
                <a:lnTo>
                  <a:pt x="417179" y="258638"/>
                </a:lnTo>
                <a:lnTo>
                  <a:pt x="383011" y="287810"/>
                </a:lnTo>
                <a:lnTo>
                  <a:pt x="350123" y="318278"/>
                </a:lnTo>
                <a:lnTo>
                  <a:pt x="318363" y="350007"/>
                </a:lnTo>
                <a:lnTo>
                  <a:pt x="287883" y="382950"/>
                </a:lnTo>
                <a:lnTo>
                  <a:pt x="258683" y="417063"/>
                </a:lnTo>
                <a:lnTo>
                  <a:pt x="230885" y="452329"/>
                </a:lnTo>
                <a:lnTo>
                  <a:pt x="204459" y="488679"/>
                </a:lnTo>
                <a:lnTo>
                  <a:pt x="179313" y="526100"/>
                </a:lnTo>
                <a:lnTo>
                  <a:pt x="155813" y="564535"/>
                </a:lnTo>
                <a:lnTo>
                  <a:pt x="133715" y="603942"/>
                </a:lnTo>
                <a:lnTo>
                  <a:pt x="113141" y="644295"/>
                </a:lnTo>
                <a:lnTo>
                  <a:pt x="94213" y="685550"/>
                </a:lnTo>
                <a:lnTo>
                  <a:pt x="76809" y="727649"/>
                </a:lnTo>
                <a:lnTo>
                  <a:pt x="61081" y="770595"/>
                </a:lnTo>
                <a:lnTo>
                  <a:pt x="47091" y="814291"/>
                </a:lnTo>
                <a:lnTo>
                  <a:pt x="34899" y="858737"/>
                </a:lnTo>
                <a:lnTo>
                  <a:pt x="24383" y="903886"/>
                </a:lnTo>
                <a:lnTo>
                  <a:pt x="15727" y="949701"/>
                </a:lnTo>
                <a:lnTo>
                  <a:pt x="8869" y="996111"/>
                </a:lnTo>
                <a:lnTo>
                  <a:pt x="4053" y="1043129"/>
                </a:lnTo>
                <a:lnTo>
                  <a:pt x="1005" y="1090671"/>
                </a:lnTo>
                <a:lnTo>
                  <a:pt x="19" y="1137772"/>
                </a:lnTo>
                <a:lnTo>
                  <a:pt x="500148" y="1137772"/>
                </a:lnTo>
                <a:lnTo>
                  <a:pt x="501761" y="1091052"/>
                </a:lnTo>
                <a:lnTo>
                  <a:pt x="506973" y="1044332"/>
                </a:lnTo>
                <a:lnTo>
                  <a:pt x="515477" y="998695"/>
                </a:lnTo>
                <a:lnTo>
                  <a:pt x="527151" y="954261"/>
                </a:lnTo>
                <a:lnTo>
                  <a:pt x="541781" y="911125"/>
                </a:lnTo>
                <a:lnTo>
                  <a:pt x="559429" y="869441"/>
                </a:lnTo>
                <a:lnTo>
                  <a:pt x="579881" y="829342"/>
                </a:lnTo>
                <a:lnTo>
                  <a:pt x="602985" y="790919"/>
                </a:lnTo>
                <a:lnTo>
                  <a:pt x="628649" y="754319"/>
                </a:lnTo>
                <a:lnTo>
                  <a:pt x="656843" y="719660"/>
                </a:lnTo>
                <a:lnTo>
                  <a:pt x="687171" y="687049"/>
                </a:lnTo>
                <a:lnTo>
                  <a:pt x="719815" y="656639"/>
                </a:lnTo>
                <a:lnTo>
                  <a:pt x="754501" y="628543"/>
                </a:lnTo>
                <a:lnTo>
                  <a:pt x="791077" y="602860"/>
                </a:lnTo>
                <a:lnTo>
                  <a:pt x="829543" y="579750"/>
                </a:lnTo>
                <a:lnTo>
                  <a:pt x="869685" y="559307"/>
                </a:lnTo>
                <a:lnTo>
                  <a:pt x="911351" y="541687"/>
                </a:lnTo>
                <a:lnTo>
                  <a:pt x="954511" y="526993"/>
                </a:lnTo>
                <a:lnTo>
                  <a:pt x="998981" y="515337"/>
                </a:lnTo>
                <a:lnTo>
                  <a:pt x="1044549" y="506861"/>
                </a:lnTo>
                <a:lnTo>
                  <a:pt x="1091305" y="501691"/>
                </a:lnTo>
                <a:lnTo>
                  <a:pt x="1139037" y="499942"/>
                </a:lnTo>
                <a:lnTo>
                  <a:pt x="2081092" y="499942"/>
                </a:lnTo>
                <a:lnTo>
                  <a:pt x="2073523" y="488679"/>
                </a:lnTo>
                <a:lnTo>
                  <a:pt x="2047097" y="452329"/>
                </a:lnTo>
                <a:lnTo>
                  <a:pt x="2019299" y="417063"/>
                </a:lnTo>
                <a:lnTo>
                  <a:pt x="1990069" y="382950"/>
                </a:lnTo>
                <a:lnTo>
                  <a:pt x="1959589" y="350007"/>
                </a:lnTo>
                <a:lnTo>
                  <a:pt x="1927859" y="318278"/>
                </a:lnTo>
                <a:lnTo>
                  <a:pt x="1894941" y="287810"/>
                </a:lnTo>
                <a:lnTo>
                  <a:pt x="1860803" y="258638"/>
                </a:lnTo>
                <a:lnTo>
                  <a:pt x="1825599" y="230812"/>
                </a:lnTo>
                <a:lnTo>
                  <a:pt x="1789175" y="204359"/>
                </a:lnTo>
                <a:lnTo>
                  <a:pt x="1751837" y="179332"/>
                </a:lnTo>
                <a:lnTo>
                  <a:pt x="1713341" y="155743"/>
                </a:lnTo>
                <a:lnTo>
                  <a:pt x="1673839" y="133670"/>
                </a:lnTo>
                <a:lnTo>
                  <a:pt x="1633575" y="113120"/>
                </a:lnTo>
                <a:lnTo>
                  <a:pt x="1592305" y="94164"/>
                </a:lnTo>
                <a:lnTo>
                  <a:pt x="1550151" y="76806"/>
                </a:lnTo>
                <a:lnTo>
                  <a:pt x="1507235" y="61115"/>
                </a:lnTo>
                <a:lnTo>
                  <a:pt x="1463527" y="47125"/>
                </a:lnTo>
                <a:lnTo>
                  <a:pt x="1419087" y="34859"/>
                </a:lnTo>
                <a:lnTo>
                  <a:pt x="1373885" y="24371"/>
                </a:lnTo>
                <a:lnTo>
                  <a:pt x="1328013" y="15715"/>
                </a:lnTo>
                <a:lnTo>
                  <a:pt x="1281683" y="8906"/>
                </a:lnTo>
                <a:lnTo>
                  <a:pt x="1234561" y="3986"/>
                </a:lnTo>
                <a:lnTo>
                  <a:pt x="1187043" y="1011"/>
                </a:lnTo>
                <a:lnTo>
                  <a:pt x="1139037" y="0"/>
                </a:lnTo>
              </a:path>
              <a:path w="2278379" h="1137920">
                <a:moveTo>
                  <a:pt x="2081092" y="499942"/>
                </a:moveTo>
                <a:lnTo>
                  <a:pt x="1139037" y="499942"/>
                </a:lnTo>
                <a:lnTo>
                  <a:pt x="1186677" y="501691"/>
                </a:lnTo>
                <a:lnTo>
                  <a:pt x="1233403" y="506861"/>
                </a:lnTo>
                <a:lnTo>
                  <a:pt x="1279001" y="515337"/>
                </a:lnTo>
                <a:lnTo>
                  <a:pt x="1323441" y="526993"/>
                </a:lnTo>
                <a:lnTo>
                  <a:pt x="1366631" y="541687"/>
                </a:lnTo>
                <a:lnTo>
                  <a:pt x="1408297" y="559307"/>
                </a:lnTo>
                <a:lnTo>
                  <a:pt x="1448409" y="579750"/>
                </a:lnTo>
                <a:lnTo>
                  <a:pt x="1486905" y="602860"/>
                </a:lnTo>
                <a:lnTo>
                  <a:pt x="1523481" y="628543"/>
                </a:lnTo>
                <a:lnTo>
                  <a:pt x="1558137" y="656639"/>
                </a:lnTo>
                <a:lnTo>
                  <a:pt x="1590781" y="687049"/>
                </a:lnTo>
                <a:lnTo>
                  <a:pt x="1621139" y="719660"/>
                </a:lnTo>
                <a:lnTo>
                  <a:pt x="1649333" y="754319"/>
                </a:lnTo>
                <a:lnTo>
                  <a:pt x="1674997" y="790919"/>
                </a:lnTo>
                <a:lnTo>
                  <a:pt x="1698101" y="829342"/>
                </a:lnTo>
                <a:lnTo>
                  <a:pt x="1718553" y="869441"/>
                </a:lnTo>
                <a:lnTo>
                  <a:pt x="1736201" y="911125"/>
                </a:lnTo>
                <a:lnTo>
                  <a:pt x="1750923" y="954261"/>
                </a:lnTo>
                <a:lnTo>
                  <a:pt x="1762505" y="998695"/>
                </a:lnTo>
                <a:lnTo>
                  <a:pt x="1771009" y="1044332"/>
                </a:lnTo>
                <a:lnTo>
                  <a:pt x="1776221" y="1091052"/>
                </a:lnTo>
                <a:lnTo>
                  <a:pt x="1777954" y="1137772"/>
                </a:lnTo>
                <a:lnTo>
                  <a:pt x="2277964" y="1137772"/>
                </a:lnTo>
                <a:lnTo>
                  <a:pt x="2276977" y="1090671"/>
                </a:lnTo>
                <a:lnTo>
                  <a:pt x="2274051" y="1043129"/>
                </a:lnTo>
                <a:lnTo>
                  <a:pt x="2269083" y="996111"/>
                </a:lnTo>
                <a:lnTo>
                  <a:pt x="2262225" y="949701"/>
                </a:lnTo>
                <a:lnTo>
                  <a:pt x="2253599" y="903886"/>
                </a:lnTo>
                <a:lnTo>
                  <a:pt x="2243053" y="858737"/>
                </a:lnTo>
                <a:lnTo>
                  <a:pt x="2230861" y="814291"/>
                </a:lnTo>
                <a:lnTo>
                  <a:pt x="2216901" y="770595"/>
                </a:lnTo>
                <a:lnTo>
                  <a:pt x="2201143" y="727649"/>
                </a:lnTo>
                <a:lnTo>
                  <a:pt x="2183739" y="685550"/>
                </a:lnTo>
                <a:lnTo>
                  <a:pt x="2164841" y="644295"/>
                </a:lnTo>
                <a:lnTo>
                  <a:pt x="2144267" y="603942"/>
                </a:lnTo>
                <a:lnTo>
                  <a:pt x="2122169" y="564535"/>
                </a:lnTo>
                <a:lnTo>
                  <a:pt x="2098669" y="526100"/>
                </a:lnTo>
                <a:lnTo>
                  <a:pt x="2081092" y="499942"/>
                </a:lnTo>
              </a:path>
            </a:pathLst>
          </a:custGeom>
          <a:solidFill>
            <a:srgbClr val="008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453" y="3910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50" y="0"/>
                </a:moveTo>
                <a:lnTo>
                  <a:pt x="6048" y="0"/>
                </a:lnTo>
                <a:lnTo>
                  <a:pt x="0" y="6095"/>
                </a:lnTo>
                <a:lnTo>
                  <a:pt x="0" y="21092"/>
                </a:lnTo>
                <a:lnTo>
                  <a:pt x="6048" y="27188"/>
                </a:lnTo>
                <a:lnTo>
                  <a:pt x="21050" y="27188"/>
                </a:lnTo>
                <a:lnTo>
                  <a:pt x="27110" y="21092"/>
                </a:lnTo>
                <a:lnTo>
                  <a:pt x="27110" y="6095"/>
                </a:lnTo>
                <a:lnTo>
                  <a:pt x="21050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271" y="3910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026" y="0"/>
                </a:moveTo>
                <a:lnTo>
                  <a:pt x="6072" y="0"/>
                </a:lnTo>
                <a:lnTo>
                  <a:pt x="0" y="6095"/>
                </a:lnTo>
                <a:lnTo>
                  <a:pt x="0" y="21092"/>
                </a:lnTo>
                <a:lnTo>
                  <a:pt x="6072" y="27188"/>
                </a:lnTo>
                <a:lnTo>
                  <a:pt x="21026" y="27188"/>
                </a:lnTo>
                <a:lnTo>
                  <a:pt x="27122" y="21092"/>
                </a:lnTo>
                <a:lnTo>
                  <a:pt x="27122" y="6095"/>
                </a:lnTo>
                <a:lnTo>
                  <a:pt x="21026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453" y="2602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50" y="0"/>
                </a:moveTo>
                <a:lnTo>
                  <a:pt x="6060" y="0"/>
                </a:lnTo>
                <a:lnTo>
                  <a:pt x="0" y="6095"/>
                </a:lnTo>
                <a:lnTo>
                  <a:pt x="0" y="21092"/>
                </a:lnTo>
                <a:lnTo>
                  <a:pt x="6060" y="27188"/>
                </a:lnTo>
                <a:lnTo>
                  <a:pt x="21050" y="27188"/>
                </a:lnTo>
                <a:lnTo>
                  <a:pt x="27122" y="21092"/>
                </a:lnTo>
                <a:lnTo>
                  <a:pt x="27122" y="6095"/>
                </a:lnTo>
                <a:lnTo>
                  <a:pt x="21050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283" y="2602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026" y="0"/>
                </a:moveTo>
                <a:lnTo>
                  <a:pt x="6060" y="0"/>
                </a:lnTo>
                <a:lnTo>
                  <a:pt x="0" y="6095"/>
                </a:lnTo>
                <a:lnTo>
                  <a:pt x="0" y="21092"/>
                </a:lnTo>
                <a:lnTo>
                  <a:pt x="6060" y="27188"/>
                </a:lnTo>
                <a:lnTo>
                  <a:pt x="21026" y="27188"/>
                </a:lnTo>
                <a:lnTo>
                  <a:pt x="27110" y="21092"/>
                </a:lnTo>
                <a:lnTo>
                  <a:pt x="27110" y="6095"/>
                </a:lnTo>
                <a:lnTo>
                  <a:pt x="21026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53" y="1295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5">
                <a:moveTo>
                  <a:pt x="21050" y="0"/>
                </a:moveTo>
                <a:lnTo>
                  <a:pt x="6048" y="0"/>
                </a:lnTo>
                <a:lnTo>
                  <a:pt x="0" y="5974"/>
                </a:lnTo>
                <a:lnTo>
                  <a:pt x="0" y="21092"/>
                </a:lnTo>
                <a:lnTo>
                  <a:pt x="6048" y="27035"/>
                </a:lnTo>
                <a:lnTo>
                  <a:pt x="21050" y="27035"/>
                </a:lnTo>
                <a:lnTo>
                  <a:pt x="27110" y="21092"/>
                </a:lnTo>
                <a:lnTo>
                  <a:pt x="27110" y="5974"/>
                </a:lnTo>
                <a:lnTo>
                  <a:pt x="21050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271" y="1295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5">
                <a:moveTo>
                  <a:pt x="21026" y="0"/>
                </a:moveTo>
                <a:lnTo>
                  <a:pt x="6072" y="0"/>
                </a:lnTo>
                <a:lnTo>
                  <a:pt x="0" y="5974"/>
                </a:lnTo>
                <a:lnTo>
                  <a:pt x="0" y="21092"/>
                </a:lnTo>
                <a:lnTo>
                  <a:pt x="6072" y="27035"/>
                </a:lnTo>
                <a:lnTo>
                  <a:pt x="21026" y="27035"/>
                </a:lnTo>
                <a:lnTo>
                  <a:pt x="27122" y="21092"/>
                </a:lnTo>
                <a:lnTo>
                  <a:pt x="27122" y="5974"/>
                </a:lnTo>
                <a:lnTo>
                  <a:pt x="21026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112" y="1295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5">
                <a:moveTo>
                  <a:pt x="21049" y="0"/>
                </a:moveTo>
                <a:lnTo>
                  <a:pt x="6059" y="0"/>
                </a:lnTo>
                <a:lnTo>
                  <a:pt x="0" y="5974"/>
                </a:lnTo>
                <a:lnTo>
                  <a:pt x="0" y="21092"/>
                </a:lnTo>
                <a:lnTo>
                  <a:pt x="6059" y="27035"/>
                </a:lnTo>
                <a:lnTo>
                  <a:pt x="21049" y="27035"/>
                </a:lnTo>
                <a:lnTo>
                  <a:pt x="27124" y="21092"/>
                </a:lnTo>
                <a:lnTo>
                  <a:pt x="27124" y="5974"/>
                </a:lnTo>
                <a:lnTo>
                  <a:pt x="2104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453" y="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5" h="26034">
                <a:moveTo>
                  <a:pt x="4787" y="1279"/>
                </a:moveTo>
                <a:lnTo>
                  <a:pt x="0" y="6095"/>
                </a:lnTo>
                <a:lnTo>
                  <a:pt x="0" y="21092"/>
                </a:lnTo>
                <a:lnTo>
                  <a:pt x="6060" y="27188"/>
                </a:lnTo>
                <a:lnTo>
                  <a:pt x="21050" y="27188"/>
                </a:lnTo>
                <a:lnTo>
                  <a:pt x="27122" y="21092"/>
                </a:lnTo>
                <a:lnTo>
                  <a:pt x="27122" y="6095"/>
                </a:lnTo>
                <a:lnTo>
                  <a:pt x="22325" y="1279"/>
                </a:lnTo>
                <a:lnTo>
                  <a:pt x="4787" y="1279"/>
                </a:lnTo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283" y="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4787" y="1279"/>
                </a:moveTo>
                <a:lnTo>
                  <a:pt x="0" y="6095"/>
                </a:lnTo>
                <a:lnTo>
                  <a:pt x="0" y="21092"/>
                </a:lnTo>
                <a:lnTo>
                  <a:pt x="6060" y="27188"/>
                </a:lnTo>
                <a:lnTo>
                  <a:pt x="21026" y="27188"/>
                </a:lnTo>
                <a:lnTo>
                  <a:pt x="27110" y="21092"/>
                </a:lnTo>
                <a:lnTo>
                  <a:pt x="27110" y="6095"/>
                </a:lnTo>
                <a:lnTo>
                  <a:pt x="22303" y="1279"/>
                </a:lnTo>
                <a:lnTo>
                  <a:pt x="4787" y="1279"/>
                </a:lnTo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9112" y="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4">
                <a:moveTo>
                  <a:pt x="4787" y="1279"/>
                </a:moveTo>
                <a:lnTo>
                  <a:pt x="0" y="6095"/>
                </a:lnTo>
                <a:lnTo>
                  <a:pt x="0" y="21092"/>
                </a:lnTo>
                <a:lnTo>
                  <a:pt x="6059" y="27188"/>
                </a:lnTo>
                <a:lnTo>
                  <a:pt x="21049" y="27188"/>
                </a:lnTo>
                <a:lnTo>
                  <a:pt x="27124" y="21092"/>
                </a:lnTo>
                <a:lnTo>
                  <a:pt x="27124" y="6095"/>
                </a:lnTo>
                <a:lnTo>
                  <a:pt x="22324" y="1279"/>
                </a:lnTo>
                <a:lnTo>
                  <a:pt x="4787" y="1279"/>
                </a:lnTo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911694" y="6632326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4">
                <a:moveTo>
                  <a:pt x="29596" y="0"/>
                </a:moveTo>
                <a:lnTo>
                  <a:pt x="18044" y="2285"/>
                </a:lnTo>
                <a:lnTo>
                  <a:pt x="8656" y="8625"/>
                </a:lnTo>
                <a:lnTo>
                  <a:pt x="2407" y="17891"/>
                </a:lnTo>
                <a:lnTo>
                  <a:pt x="0" y="29443"/>
                </a:lnTo>
                <a:lnTo>
                  <a:pt x="2407" y="41026"/>
                </a:lnTo>
                <a:lnTo>
                  <a:pt x="8656" y="50413"/>
                </a:lnTo>
                <a:lnTo>
                  <a:pt x="18044" y="56753"/>
                </a:lnTo>
                <a:lnTo>
                  <a:pt x="29596" y="59039"/>
                </a:lnTo>
                <a:lnTo>
                  <a:pt x="41026" y="56753"/>
                </a:lnTo>
                <a:lnTo>
                  <a:pt x="50413" y="50413"/>
                </a:lnTo>
                <a:lnTo>
                  <a:pt x="56784" y="41026"/>
                </a:lnTo>
                <a:lnTo>
                  <a:pt x="59192" y="29443"/>
                </a:lnTo>
                <a:lnTo>
                  <a:pt x="56784" y="17891"/>
                </a:lnTo>
                <a:lnTo>
                  <a:pt x="50413" y="8625"/>
                </a:lnTo>
                <a:lnTo>
                  <a:pt x="41026" y="2285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11694" y="643521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96" y="0"/>
                </a:moveTo>
                <a:lnTo>
                  <a:pt x="18044" y="2407"/>
                </a:lnTo>
                <a:lnTo>
                  <a:pt x="8656" y="8625"/>
                </a:lnTo>
                <a:lnTo>
                  <a:pt x="2407" y="18044"/>
                </a:lnTo>
                <a:lnTo>
                  <a:pt x="0" y="29596"/>
                </a:lnTo>
                <a:lnTo>
                  <a:pt x="2407" y="41026"/>
                </a:lnTo>
                <a:lnTo>
                  <a:pt x="8656" y="50413"/>
                </a:lnTo>
                <a:lnTo>
                  <a:pt x="18044" y="56784"/>
                </a:lnTo>
                <a:lnTo>
                  <a:pt x="29596" y="59192"/>
                </a:lnTo>
                <a:lnTo>
                  <a:pt x="41026" y="56784"/>
                </a:lnTo>
                <a:lnTo>
                  <a:pt x="50413" y="50413"/>
                </a:lnTo>
                <a:lnTo>
                  <a:pt x="56784" y="41026"/>
                </a:lnTo>
                <a:lnTo>
                  <a:pt x="59192" y="29596"/>
                </a:lnTo>
                <a:lnTo>
                  <a:pt x="56784" y="18044"/>
                </a:lnTo>
                <a:lnTo>
                  <a:pt x="50413" y="8625"/>
                </a:lnTo>
                <a:lnTo>
                  <a:pt x="41026" y="2407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911694" y="623809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96" y="0"/>
                </a:moveTo>
                <a:lnTo>
                  <a:pt x="18044" y="2438"/>
                </a:lnTo>
                <a:lnTo>
                  <a:pt x="8656" y="8778"/>
                </a:lnTo>
                <a:lnTo>
                  <a:pt x="2407" y="18166"/>
                </a:lnTo>
                <a:lnTo>
                  <a:pt x="0" y="29596"/>
                </a:lnTo>
                <a:lnTo>
                  <a:pt x="2407" y="41147"/>
                </a:lnTo>
                <a:lnTo>
                  <a:pt x="8656" y="50566"/>
                </a:lnTo>
                <a:lnTo>
                  <a:pt x="18044" y="56906"/>
                </a:lnTo>
                <a:lnTo>
                  <a:pt x="29596" y="59192"/>
                </a:lnTo>
                <a:lnTo>
                  <a:pt x="41026" y="56906"/>
                </a:lnTo>
                <a:lnTo>
                  <a:pt x="50413" y="50566"/>
                </a:lnTo>
                <a:lnTo>
                  <a:pt x="56784" y="41147"/>
                </a:lnTo>
                <a:lnTo>
                  <a:pt x="59192" y="29596"/>
                </a:lnTo>
                <a:lnTo>
                  <a:pt x="56784" y="18166"/>
                </a:lnTo>
                <a:lnTo>
                  <a:pt x="50413" y="8778"/>
                </a:lnTo>
                <a:lnTo>
                  <a:pt x="41026" y="2438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911694" y="60411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96" y="0"/>
                </a:moveTo>
                <a:lnTo>
                  <a:pt x="18044" y="2285"/>
                </a:lnTo>
                <a:lnTo>
                  <a:pt x="8656" y="8625"/>
                </a:lnTo>
                <a:lnTo>
                  <a:pt x="2407" y="18044"/>
                </a:lnTo>
                <a:lnTo>
                  <a:pt x="0" y="29596"/>
                </a:lnTo>
                <a:lnTo>
                  <a:pt x="2407" y="41026"/>
                </a:lnTo>
                <a:lnTo>
                  <a:pt x="8656" y="50535"/>
                </a:lnTo>
                <a:lnTo>
                  <a:pt x="18044" y="56906"/>
                </a:lnTo>
                <a:lnTo>
                  <a:pt x="29596" y="59192"/>
                </a:lnTo>
                <a:lnTo>
                  <a:pt x="41026" y="56906"/>
                </a:lnTo>
                <a:lnTo>
                  <a:pt x="50413" y="50535"/>
                </a:lnTo>
                <a:lnTo>
                  <a:pt x="56784" y="41026"/>
                </a:lnTo>
                <a:lnTo>
                  <a:pt x="59192" y="29596"/>
                </a:lnTo>
                <a:lnTo>
                  <a:pt x="56784" y="18044"/>
                </a:lnTo>
                <a:lnTo>
                  <a:pt x="50413" y="8625"/>
                </a:lnTo>
                <a:lnTo>
                  <a:pt x="41026" y="2285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911694" y="584414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96" y="0"/>
                </a:moveTo>
                <a:lnTo>
                  <a:pt x="18044" y="2285"/>
                </a:lnTo>
                <a:lnTo>
                  <a:pt x="8656" y="8656"/>
                </a:lnTo>
                <a:lnTo>
                  <a:pt x="2407" y="18044"/>
                </a:lnTo>
                <a:lnTo>
                  <a:pt x="0" y="29596"/>
                </a:lnTo>
                <a:lnTo>
                  <a:pt x="2407" y="41026"/>
                </a:lnTo>
                <a:lnTo>
                  <a:pt x="8656" y="50444"/>
                </a:lnTo>
                <a:lnTo>
                  <a:pt x="18044" y="56784"/>
                </a:lnTo>
                <a:lnTo>
                  <a:pt x="29596" y="59070"/>
                </a:lnTo>
                <a:lnTo>
                  <a:pt x="41026" y="56784"/>
                </a:lnTo>
                <a:lnTo>
                  <a:pt x="50413" y="50444"/>
                </a:lnTo>
                <a:lnTo>
                  <a:pt x="56784" y="41026"/>
                </a:lnTo>
                <a:lnTo>
                  <a:pt x="59192" y="29596"/>
                </a:lnTo>
                <a:lnTo>
                  <a:pt x="56784" y="18044"/>
                </a:lnTo>
                <a:lnTo>
                  <a:pt x="50413" y="8656"/>
                </a:lnTo>
                <a:lnTo>
                  <a:pt x="41026" y="2285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911694" y="564706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96" y="0"/>
                </a:moveTo>
                <a:lnTo>
                  <a:pt x="18044" y="2407"/>
                </a:lnTo>
                <a:lnTo>
                  <a:pt x="8656" y="8747"/>
                </a:lnTo>
                <a:lnTo>
                  <a:pt x="2407" y="18166"/>
                </a:lnTo>
                <a:lnTo>
                  <a:pt x="0" y="29596"/>
                </a:lnTo>
                <a:lnTo>
                  <a:pt x="2407" y="41147"/>
                </a:lnTo>
                <a:lnTo>
                  <a:pt x="8656" y="50535"/>
                </a:lnTo>
                <a:lnTo>
                  <a:pt x="18044" y="56753"/>
                </a:lnTo>
                <a:lnTo>
                  <a:pt x="29596" y="59161"/>
                </a:lnTo>
                <a:lnTo>
                  <a:pt x="41026" y="56753"/>
                </a:lnTo>
                <a:lnTo>
                  <a:pt x="50413" y="50535"/>
                </a:lnTo>
                <a:lnTo>
                  <a:pt x="56784" y="41147"/>
                </a:lnTo>
                <a:lnTo>
                  <a:pt x="59192" y="29596"/>
                </a:lnTo>
                <a:lnTo>
                  <a:pt x="56784" y="18166"/>
                </a:lnTo>
                <a:lnTo>
                  <a:pt x="50413" y="8747"/>
                </a:lnTo>
                <a:lnTo>
                  <a:pt x="41026" y="2407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11694" y="5450068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96" y="0"/>
                </a:moveTo>
                <a:lnTo>
                  <a:pt x="18044" y="2285"/>
                </a:lnTo>
                <a:lnTo>
                  <a:pt x="8656" y="8656"/>
                </a:lnTo>
                <a:lnTo>
                  <a:pt x="2407" y="18044"/>
                </a:lnTo>
                <a:lnTo>
                  <a:pt x="0" y="29596"/>
                </a:lnTo>
                <a:lnTo>
                  <a:pt x="2407" y="41147"/>
                </a:lnTo>
                <a:lnTo>
                  <a:pt x="8656" y="50413"/>
                </a:lnTo>
                <a:lnTo>
                  <a:pt x="18044" y="56784"/>
                </a:lnTo>
                <a:lnTo>
                  <a:pt x="29596" y="59070"/>
                </a:lnTo>
                <a:lnTo>
                  <a:pt x="41026" y="56784"/>
                </a:lnTo>
                <a:lnTo>
                  <a:pt x="50413" y="50413"/>
                </a:lnTo>
                <a:lnTo>
                  <a:pt x="56784" y="41147"/>
                </a:lnTo>
                <a:lnTo>
                  <a:pt x="59192" y="29596"/>
                </a:lnTo>
                <a:lnTo>
                  <a:pt x="56784" y="18044"/>
                </a:lnTo>
                <a:lnTo>
                  <a:pt x="50413" y="8656"/>
                </a:lnTo>
                <a:lnTo>
                  <a:pt x="41026" y="2285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911694" y="5253106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4">
                <a:moveTo>
                  <a:pt x="29596" y="0"/>
                </a:moveTo>
                <a:lnTo>
                  <a:pt x="18044" y="2285"/>
                </a:lnTo>
                <a:lnTo>
                  <a:pt x="8656" y="8625"/>
                </a:lnTo>
                <a:lnTo>
                  <a:pt x="2407" y="18013"/>
                </a:lnTo>
                <a:lnTo>
                  <a:pt x="0" y="29596"/>
                </a:lnTo>
                <a:lnTo>
                  <a:pt x="2407" y="41026"/>
                </a:lnTo>
                <a:lnTo>
                  <a:pt x="8656" y="50413"/>
                </a:lnTo>
                <a:lnTo>
                  <a:pt x="18044" y="56753"/>
                </a:lnTo>
                <a:lnTo>
                  <a:pt x="29596" y="59039"/>
                </a:lnTo>
                <a:lnTo>
                  <a:pt x="41026" y="56753"/>
                </a:lnTo>
                <a:lnTo>
                  <a:pt x="50413" y="50413"/>
                </a:lnTo>
                <a:lnTo>
                  <a:pt x="56784" y="41026"/>
                </a:lnTo>
                <a:lnTo>
                  <a:pt x="59192" y="29596"/>
                </a:lnTo>
                <a:lnTo>
                  <a:pt x="56784" y="18013"/>
                </a:lnTo>
                <a:lnTo>
                  <a:pt x="50413" y="8625"/>
                </a:lnTo>
                <a:lnTo>
                  <a:pt x="41026" y="2285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911694" y="505611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96" y="0"/>
                </a:moveTo>
                <a:lnTo>
                  <a:pt x="18044" y="2285"/>
                </a:lnTo>
                <a:lnTo>
                  <a:pt x="8656" y="8656"/>
                </a:lnTo>
                <a:lnTo>
                  <a:pt x="2407" y="18044"/>
                </a:lnTo>
                <a:lnTo>
                  <a:pt x="0" y="29474"/>
                </a:lnTo>
                <a:lnTo>
                  <a:pt x="2407" y="41026"/>
                </a:lnTo>
                <a:lnTo>
                  <a:pt x="8656" y="50413"/>
                </a:lnTo>
                <a:lnTo>
                  <a:pt x="18044" y="56784"/>
                </a:lnTo>
                <a:lnTo>
                  <a:pt x="29596" y="59070"/>
                </a:lnTo>
                <a:lnTo>
                  <a:pt x="41026" y="56784"/>
                </a:lnTo>
                <a:lnTo>
                  <a:pt x="50413" y="50413"/>
                </a:lnTo>
                <a:lnTo>
                  <a:pt x="56784" y="41026"/>
                </a:lnTo>
                <a:lnTo>
                  <a:pt x="59192" y="29474"/>
                </a:lnTo>
                <a:lnTo>
                  <a:pt x="56784" y="18044"/>
                </a:lnTo>
                <a:lnTo>
                  <a:pt x="50413" y="8656"/>
                </a:lnTo>
                <a:lnTo>
                  <a:pt x="41026" y="2285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11694" y="485903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96" y="0"/>
                </a:moveTo>
                <a:lnTo>
                  <a:pt x="18044" y="2407"/>
                </a:lnTo>
                <a:lnTo>
                  <a:pt x="8656" y="8747"/>
                </a:lnTo>
                <a:lnTo>
                  <a:pt x="2407" y="18135"/>
                </a:lnTo>
                <a:lnTo>
                  <a:pt x="0" y="29565"/>
                </a:lnTo>
                <a:lnTo>
                  <a:pt x="2407" y="41147"/>
                </a:lnTo>
                <a:lnTo>
                  <a:pt x="8656" y="50535"/>
                </a:lnTo>
                <a:lnTo>
                  <a:pt x="18044" y="56875"/>
                </a:lnTo>
                <a:lnTo>
                  <a:pt x="29596" y="59161"/>
                </a:lnTo>
                <a:lnTo>
                  <a:pt x="41026" y="56875"/>
                </a:lnTo>
                <a:lnTo>
                  <a:pt x="50413" y="50535"/>
                </a:lnTo>
                <a:lnTo>
                  <a:pt x="56784" y="41147"/>
                </a:lnTo>
                <a:lnTo>
                  <a:pt x="59192" y="29565"/>
                </a:lnTo>
                <a:lnTo>
                  <a:pt x="56784" y="18135"/>
                </a:lnTo>
                <a:lnTo>
                  <a:pt x="50413" y="8747"/>
                </a:lnTo>
                <a:lnTo>
                  <a:pt x="41026" y="2407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911694" y="466203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96" y="0"/>
                </a:moveTo>
                <a:lnTo>
                  <a:pt x="18044" y="2285"/>
                </a:lnTo>
                <a:lnTo>
                  <a:pt x="8656" y="8625"/>
                </a:lnTo>
                <a:lnTo>
                  <a:pt x="2407" y="18044"/>
                </a:lnTo>
                <a:lnTo>
                  <a:pt x="0" y="29596"/>
                </a:lnTo>
                <a:lnTo>
                  <a:pt x="2407" y="41026"/>
                </a:lnTo>
                <a:lnTo>
                  <a:pt x="8656" y="50413"/>
                </a:lnTo>
                <a:lnTo>
                  <a:pt x="18044" y="56784"/>
                </a:lnTo>
                <a:lnTo>
                  <a:pt x="29596" y="59192"/>
                </a:lnTo>
                <a:lnTo>
                  <a:pt x="41026" y="56784"/>
                </a:lnTo>
                <a:lnTo>
                  <a:pt x="50413" y="50413"/>
                </a:lnTo>
                <a:lnTo>
                  <a:pt x="56784" y="41026"/>
                </a:lnTo>
                <a:lnTo>
                  <a:pt x="59192" y="29596"/>
                </a:lnTo>
                <a:lnTo>
                  <a:pt x="56784" y="18044"/>
                </a:lnTo>
                <a:lnTo>
                  <a:pt x="50413" y="8625"/>
                </a:lnTo>
                <a:lnTo>
                  <a:pt x="41026" y="2285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911694" y="4465076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4">
                <a:moveTo>
                  <a:pt x="29596" y="0"/>
                </a:moveTo>
                <a:lnTo>
                  <a:pt x="18044" y="2285"/>
                </a:lnTo>
                <a:lnTo>
                  <a:pt x="8656" y="8625"/>
                </a:lnTo>
                <a:lnTo>
                  <a:pt x="2407" y="18013"/>
                </a:lnTo>
                <a:lnTo>
                  <a:pt x="0" y="29565"/>
                </a:lnTo>
                <a:lnTo>
                  <a:pt x="2407" y="40995"/>
                </a:lnTo>
                <a:lnTo>
                  <a:pt x="8656" y="50413"/>
                </a:lnTo>
                <a:lnTo>
                  <a:pt x="18044" y="56753"/>
                </a:lnTo>
                <a:lnTo>
                  <a:pt x="29596" y="59039"/>
                </a:lnTo>
                <a:lnTo>
                  <a:pt x="41026" y="56753"/>
                </a:lnTo>
                <a:lnTo>
                  <a:pt x="50413" y="50413"/>
                </a:lnTo>
                <a:lnTo>
                  <a:pt x="56784" y="40995"/>
                </a:lnTo>
                <a:lnTo>
                  <a:pt x="59192" y="29565"/>
                </a:lnTo>
                <a:lnTo>
                  <a:pt x="56784" y="18013"/>
                </a:lnTo>
                <a:lnTo>
                  <a:pt x="50413" y="8625"/>
                </a:lnTo>
                <a:lnTo>
                  <a:pt x="41026" y="2285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911694" y="426808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96" y="0"/>
                </a:moveTo>
                <a:lnTo>
                  <a:pt x="18044" y="2285"/>
                </a:lnTo>
                <a:lnTo>
                  <a:pt x="8656" y="8625"/>
                </a:lnTo>
                <a:lnTo>
                  <a:pt x="2407" y="18044"/>
                </a:lnTo>
                <a:lnTo>
                  <a:pt x="0" y="29474"/>
                </a:lnTo>
                <a:lnTo>
                  <a:pt x="2407" y="41026"/>
                </a:lnTo>
                <a:lnTo>
                  <a:pt x="8656" y="50413"/>
                </a:lnTo>
                <a:lnTo>
                  <a:pt x="18044" y="56784"/>
                </a:lnTo>
                <a:lnTo>
                  <a:pt x="29596" y="59070"/>
                </a:lnTo>
                <a:lnTo>
                  <a:pt x="41026" y="56784"/>
                </a:lnTo>
                <a:lnTo>
                  <a:pt x="50413" y="50413"/>
                </a:lnTo>
                <a:lnTo>
                  <a:pt x="56784" y="41026"/>
                </a:lnTo>
                <a:lnTo>
                  <a:pt x="59192" y="29474"/>
                </a:lnTo>
                <a:lnTo>
                  <a:pt x="56784" y="18044"/>
                </a:lnTo>
                <a:lnTo>
                  <a:pt x="50413" y="8625"/>
                </a:lnTo>
                <a:lnTo>
                  <a:pt x="41026" y="2285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911694" y="407096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96" y="0"/>
                </a:moveTo>
                <a:lnTo>
                  <a:pt x="18044" y="2438"/>
                </a:lnTo>
                <a:lnTo>
                  <a:pt x="8656" y="8656"/>
                </a:lnTo>
                <a:lnTo>
                  <a:pt x="2407" y="18044"/>
                </a:lnTo>
                <a:lnTo>
                  <a:pt x="0" y="29596"/>
                </a:lnTo>
                <a:lnTo>
                  <a:pt x="2407" y="41147"/>
                </a:lnTo>
                <a:lnTo>
                  <a:pt x="8656" y="50566"/>
                </a:lnTo>
                <a:lnTo>
                  <a:pt x="18044" y="56784"/>
                </a:lnTo>
                <a:lnTo>
                  <a:pt x="29596" y="59192"/>
                </a:lnTo>
                <a:lnTo>
                  <a:pt x="41026" y="56784"/>
                </a:lnTo>
                <a:lnTo>
                  <a:pt x="50413" y="50566"/>
                </a:lnTo>
                <a:lnTo>
                  <a:pt x="56784" y="41147"/>
                </a:lnTo>
                <a:lnTo>
                  <a:pt x="59192" y="29596"/>
                </a:lnTo>
                <a:lnTo>
                  <a:pt x="56784" y="18044"/>
                </a:lnTo>
                <a:lnTo>
                  <a:pt x="50413" y="8656"/>
                </a:lnTo>
                <a:lnTo>
                  <a:pt x="41026" y="2438"/>
                </a:lnTo>
                <a:lnTo>
                  <a:pt x="29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081254" y="663232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443" y="0"/>
                </a:moveTo>
                <a:lnTo>
                  <a:pt x="18013" y="2285"/>
                </a:lnTo>
                <a:lnTo>
                  <a:pt x="8625" y="8625"/>
                </a:lnTo>
                <a:lnTo>
                  <a:pt x="2285" y="17891"/>
                </a:lnTo>
                <a:lnTo>
                  <a:pt x="0" y="29443"/>
                </a:lnTo>
                <a:lnTo>
                  <a:pt x="2285" y="41026"/>
                </a:lnTo>
                <a:lnTo>
                  <a:pt x="8625" y="50413"/>
                </a:lnTo>
                <a:lnTo>
                  <a:pt x="18013" y="56753"/>
                </a:lnTo>
                <a:lnTo>
                  <a:pt x="29443" y="59039"/>
                </a:lnTo>
                <a:lnTo>
                  <a:pt x="41026" y="56753"/>
                </a:lnTo>
                <a:lnTo>
                  <a:pt x="50413" y="50413"/>
                </a:lnTo>
                <a:lnTo>
                  <a:pt x="56753" y="41026"/>
                </a:lnTo>
                <a:lnTo>
                  <a:pt x="59039" y="29443"/>
                </a:lnTo>
                <a:lnTo>
                  <a:pt x="56753" y="17891"/>
                </a:lnTo>
                <a:lnTo>
                  <a:pt x="50413" y="8625"/>
                </a:lnTo>
                <a:lnTo>
                  <a:pt x="41026" y="2285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081254" y="6435211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443" y="0"/>
                </a:moveTo>
                <a:lnTo>
                  <a:pt x="18013" y="2407"/>
                </a:lnTo>
                <a:lnTo>
                  <a:pt x="8625" y="8625"/>
                </a:lnTo>
                <a:lnTo>
                  <a:pt x="2285" y="18044"/>
                </a:lnTo>
                <a:lnTo>
                  <a:pt x="0" y="29596"/>
                </a:lnTo>
                <a:lnTo>
                  <a:pt x="2285" y="41026"/>
                </a:lnTo>
                <a:lnTo>
                  <a:pt x="8625" y="50413"/>
                </a:lnTo>
                <a:lnTo>
                  <a:pt x="18013" y="56784"/>
                </a:lnTo>
                <a:lnTo>
                  <a:pt x="29443" y="59192"/>
                </a:lnTo>
                <a:lnTo>
                  <a:pt x="41026" y="56784"/>
                </a:lnTo>
                <a:lnTo>
                  <a:pt x="50413" y="50413"/>
                </a:lnTo>
                <a:lnTo>
                  <a:pt x="56753" y="41026"/>
                </a:lnTo>
                <a:lnTo>
                  <a:pt x="59039" y="29596"/>
                </a:lnTo>
                <a:lnTo>
                  <a:pt x="56753" y="18044"/>
                </a:lnTo>
                <a:lnTo>
                  <a:pt x="50413" y="8625"/>
                </a:lnTo>
                <a:lnTo>
                  <a:pt x="41026" y="2407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081254" y="6238097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443" y="0"/>
                </a:moveTo>
                <a:lnTo>
                  <a:pt x="18013" y="2438"/>
                </a:lnTo>
                <a:lnTo>
                  <a:pt x="8625" y="8778"/>
                </a:lnTo>
                <a:lnTo>
                  <a:pt x="2285" y="18166"/>
                </a:lnTo>
                <a:lnTo>
                  <a:pt x="0" y="29596"/>
                </a:lnTo>
                <a:lnTo>
                  <a:pt x="2285" y="41147"/>
                </a:lnTo>
                <a:lnTo>
                  <a:pt x="8625" y="50566"/>
                </a:lnTo>
                <a:lnTo>
                  <a:pt x="18013" y="56906"/>
                </a:lnTo>
                <a:lnTo>
                  <a:pt x="29443" y="59192"/>
                </a:lnTo>
                <a:lnTo>
                  <a:pt x="41026" y="56906"/>
                </a:lnTo>
                <a:lnTo>
                  <a:pt x="50413" y="50566"/>
                </a:lnTo>
                <a:lnTo>
                  <a:pt x="56753" y="41147"/>
                </a:lnTo>
                <a:lnTo>
                  <a:pt x="59039" y="29596"/>
                </a:lnTo>
                <a:lnTo>
                  <a:pt x="56753" y="18166"/>
                </a:lnTo>
                <a:lnTo>
                  <a:pt x="50413" y="8778"/>
                </a:lnTo>
                <a:lnTo>
                  <a:pt x="41026" y="2438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081254" y="6041135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443" y="0"/>
                </a:moveTo>
                <a:lnTo>
                  <a:pt x="18013" y="2285"/>
                </a:lnTo>
                <a:lnTo>
                  <a:pt x="8625" y="8625"/>
                </a:lnTo>
                <a:lnTo>
                  <a:pt x="2285" y="18044"/>
                </a:lnTo>
                <a:lnTo>
                  <a:pt x="0" y="29596"/>
                </a:lnTo>
                <a:lnTo>
                  <a:pt x="2285" y="41026"/>
                </a:lnTo>
                <a:lnTo>
                  <a:pt x="8625" y="50535"/>
                </a:lnTo>
                <a:lnTo>
                  <a:pt x="18013" y="56906"/>
                </a:lnTo>
                <a:lnTo>
                  <a:pt x="29443" y="59192"/>
                </a:lnTo>
                <a:lnTo>
                  <a:pt x="41026" y="56906"/>
                </a:lnTo>
                <a:lnTo>
                  <a:pt x="50413" y="50535"/>
                </a:lnTo>
                <a:lnTo>
                  <a:pt x="56753" y="41026"/>
                </a:lnTo>
                <a:lnTo>
                  <a:pt x="59039" y="29596"/>
                </a:lnTo>
                <a:lnTo>
                  <a:pt x="56753" y="18044"/>
                </a:lnTo>
                <a:lnTo>
                  <a:pt x="50413" y="8625"/>
                </a:lnTo>
                <a:lnTo>
                  <a:pt x="41026" y="2285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081254" y="5844143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443" y="0"/>
                </a:moveTo>
                <a:lnTo>
                  <a:pt x="18013" y="2285"/>
                </a:lnTo>
                <a:lnTo>
                  <a:pt x="8625" y="8656"/>
                </a:lnTo>
                <a:lnTo>
                  <a:pt x="2285" y="18044"/>
                </a:lnTo>
                <a:lnTo>
                  <a:pt x="0" y="29596"/>
                </a:lnTo>
                <a:lnTo>
                  <a:pt x="2285" y="41026"/>
                </a:lnTo>
                <a:lnTo>
                  <a:pt x="8625" y="50444"/>
                </a:lnTo>
                <a:lnTo>
                  <a:pt x="18013" y="56784"/>
                </a:lnTo>
                <a:lnTo>
                  <a:pt x="29443" y="59070"/>
                </a:lnTo>
                <a:lnTo>
                  <a:pt x="41026" y="56784"/>
                </a:lnTo>
                <a:lnTo>
                  <a:pt x="50413" y="50444"/>
                </a:lnTo>
                <a:lnTo>
                  <a:pt x="56753" y="41026"/>
                </a:lnTo>
                <a:lnTo>
                  <a:pt x="59039" y="29596"/>
                </a:lnTo>
                <a:lnTo>
                  <a:pt x="56753" y="18044"/>
                </a:lnTo>
                <a:lnTo>
                  <a:pt x="50413" y="8656"/>
                </a:lnTo>
                <a:lnTo>
                  <a:pt x="41026" y="2285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081254" y="564706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443" y="0"/>
                </a:moveTo>
                <a:lnTo>
                  <a:pt x="18013" y="2407"/>
                </a:lnTo>
                <a:lnTo>
                  <a:pt x="8625" y="8747"/>
                </a:lnTo>
                <a:lnTo>
                  <a:pt x="2285" y="18166"/>
                </a:lnTo>
                <a:lnTo>
                  <a:pt x="0" y="29596"/>
                </a:lnTo>
                <a:lnTo>
                  <a:pt x="2285" y="41147"/>
                </a:lnTo>
                <a:lnTo>
                  <a:pt x="8625" y="50535"/>
                </a:lnTo>
                <a:lnTo>
                  <a:pt x="18013" y="56753"/>
                </a:lnTo>
                <a:lnTo>
                  <a:pt x="29443" y="59161"/>
                </a:lnTo>
                <a:lnTo>
                  <a:pt x="41026" y="56753"/>
                </a:lnTo>
                <a:lnTo>
                  <a:pt x="50413" y="50535"/>
                </a:lnTo>
                <a:lnTo>
                  <a:pt x="56753" y="41147"/>
                </a:lnTo>
                <a:lnTo>
                  <a:pt x="59039" y="29596"/>
                </a:lnTo>
                <a:lnTo>
                  <a:pt x="56753" y="18166"/>
                </a:lnTo>
                <a:lnTo>
                  <a:pt x="50413" y="8747"/>
                </a:lnTo>
                <a:lnTo>
                  <a:pt x="41026" y="2407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081254" y="5450068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443" y="0"/>
                </a:moveTo>
                <a:lnTo>
                  <a:pt x="18013" y="2285"/>
                </a:lnTo>
                <a:lnTo>
                  <a:pt x="8625" y="8656"/>
                </a:lnTo>
                <a:lnTo>
                  <a:pt x="2285" y="18044"/>
                </a:lnTo>
                <a:lnTo>
                  <a:pt x="0" y="29596"/>
                </a:lnTo>
                <a:lnTo>
                  <a:pt x="2285" y="41147"/>
                </a:lnTo>
                <a:lnTo>
                  <a:pt x="8625" y="50413"/>
                </a:lnTo>
                <a:lnTo>
                  <a:pt x="18013" y="56784"/>
                </a:lnTo>
                <a:lnTo>
                  <a:pt x="29443" y="59070"/>
                </a:lnTo>
                <a:lnTo>
                  <a:pt x="41026" y="56784"/>
                </a:lnTo>
                <a:lnTo>
                  <a:pt x="50413" y="50413"/>
                </a:lnTo>
                <a:lnTo>
                  <a:pt x="56753" y="41147"/>
                </a:lnTo>
                <a:lnTo>
                  <a:pt x="59039" y="29596"/>
                </a:lnTo>
                <a:lnTo>
                  <a:pt x="56753" y="18044"/>
                </a:lnTo>
                <a:lnTo>
                  <a:pt x="50413" y="8656"/>
                </a:lnTo>
                <a:lnTo>
                  <a:pt x="41026" y="2285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081254" y="525310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443" y="0"/>
                </a:moveTo>
                <a:lnTo>
                  <a:pt x="18013" y="2285"/>
                </a:lnTo>
                <a:lnTo>
                  <a:pt x="8625" y="8625"/>
                </a:lnTo>
                <a:lnTo>
                  <a:pt x="2285" y="18013"/>
                </a:lnTo>
                <a:lnTo>
                  <a:pt x="0" y="29596"/>
                </a:lnTo>
                <a:lnTo>
                  <a:pt x="2285" y="41026"/>
                </a:lnTo>
                <a:lnTo>
                  <a:pt x="8625" y="50413"/>
                </a:lnTo>
                <a:lnTo>
                  <a:pt x="18013" y="56753"/>
                </a:lnTo>
                <a:lnTo>
                  <a:pt x="29443" y="59039"/>
                </a:lnTo>
                <a:lnTo>
                  <a:pt x="41026" y="56753"/>
                </a:lnTo>
                <a:lnTo>
                  <a:pt x="50413" y="50413"/>
                </a:lnTo>
                <a:lnTo>
                  <a:pt x="56753" y="41026"/>
                </a:lnTo>
                <a:lnTo>
                  <a:pt x="59039" y="29596"/>
                </a:lnTo>
                <a:lnTo>
                  <a:pt x="56753" y="18013"/>
                </a:lnTo>
                <a:lnTo>
                  <a:pt x="50413" y="8625"/>
                </a:lnTo>
                <a:lnTo>
                  <a:pt x="41026" y="2285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081254" y="5056113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443" y="0"/>
                </a:moveTo>
                <a:lnTo>
                  <a:pt x="18013" y="2285"/>
                </a:lnTo>
                <a:lnTo>
                  <a:pt x="8625" y="8656"/>
                </a:lnTo>
                <a:lnTo>
                  <a:pt x="2285" y="18044"/>
                </a:lnTo>
                <a:lnTo>
                  <a:pt x="0" y="29474"/>
                </a:lnTo>
                <a:lnTo>
                  <a:pt x="2285" y="41026"/>
                </a:lnTo>
                <a:lnTo>
                  <a:pt x="8625" y="50413"/>
                </a:lnTo>
                <a:lnTo>
                  <a:pt x="18013" y="56784"/>
                </a:lnTo>
                <a:lnTo>
                  <a:pt x="29443" y="59070"/>
                </a:lnTo>
                <a:lnTo>
                  <a:pt x="41026" y="56784"/>
                </a:lnTo>
                <a:lnTo>
                  <a:pt x="50413" y="50413"/>
                </a:lnTo>
                <a:lnTo>
                  <a:pt x="56753" y="41026"/>
                </a:lnTo>
                <a:lnTo>
                  <a:pt x="59039" y="29474"/>
                </a:lnTo>
                <a:lnTo>
                  <a:pt x="56753" y="18044"/>
                </a:lnTo>
                <a:lnTo>
                  <a:pt x="50413" y="8656"/>
                </a:lnTo>
                <a:lnTo>
                  <a:pt x="41026" y="2285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081254" y="485903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443" y="0"/>
                </a:moveTo>
                <a:lnTo>
                  <a:pt x="18013" y="2407"/>
                </a:lnTo>
                <a:lnTo>
                  <a:pt x="8625" y="8747"/>
                </a:lnTo>
                <a:lnTo>
                  <a:pt x="2285" y="18135"/>
                </a:lnTo>
                <a:lnTo>
                  <a:pt x="0" y="29565"/>
                </a:lnTo>
                <a:lnTo>
                  <a:pt x="2285" y="41147"/>
                </a:lnTo>
                <a:lnTo>
                  <a:pt x="8625" y="50535"/>
                </a:lnTo>
                <a:lnTo>
                  <a:pt x="18013" y="56875"/>
                </a:lnTo>
                <a:lnTo>
                  <a:pt x="29443" y="59161"/>
                </a:lnTo>
                <a:lnTo>
                  <a:pt x="41026" y="56875"/>
                </a:lnTo>
                <a:lnTo>
                  <a:pt x="50413" y="50535"/>
                </a:lnTo>
                <a:lnTo>
                  <a:pt x="56753" y="41147"/>
                </a:lnTo>
                <a:lnTo>
                  <a:pt x="59039" y="29565"/>
                </a:lnTo>
                <a:lnTo>
                  <a:pt x="56753" y="18135"/>
                </a:lnTo>
                <a:lnTo>
                  <a:pt x="50413" y="8747"/>
                </a:lnTo>
                <a:lnTo>
                  <a:pt x="41026" y="2407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081254" y="4662037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443" y="0"/>
                </a:moveTo>
                <a:lnTo>
                  <a:pt x="18013" y="2285"/>
                </a:lnTo>
                <a:lnTo>
                  <a:pt x="8625" y="8625"/>
                </a:lnTo>
                <a:lnTo>
                  <a:pt x="2285" y="18044"/>
                </a:lnTo>
                <a:lnTo>
                  <a:pt x="0" y="29596"/>
                </a:lnTo>
                <a:lnTo>
                  <a:pt x="2285" y="41026"/>
                </a:lnTo>
                <a:lnTo>
                  <a:pt x="8625" y="50413"/>
                </a:lnTo>
                <a:lnTo>
                  <a:pt x="18013" y="56784"/>
                </a:lnTo>
                <a:lnTo>
                  <a:pt x="29443" y="59192"/>
                </a:lnTo>
                <a:lnTo>
                  <a:pt x="41026" y="56784"/>
                </a:lnTo>
                <a:lnTo>
                  <a:pt x="50413" y="50413"/>
                </a:lnTo>
                <a:lnTo>
                  <a:pt x="56753" y="41026"/>
                </a:lnTo>
                <a:lnTo>
                  <a:pt x="59039" y="29596"/>
                </a:lnTo>
                <a:lnTo>
                  <a:pt x="56753" y="18044"/>
                </a:lnTo>
                <a:lnTo>
                  <a:pt x="50413" y="8625"/>
                </a:lnTo>
                <a:lnTo>
                  <a:pt x="41026" y="2285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081254" y="446507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443" y="0"/>
                </a:moveTo>
                <a:lnTo>
                  <a:pt x="18013" y="2285"/>
                </a:lnTo>
                <a:lnTo>
                  <a:pt x="8625" y="8625"/>
                </a:lnTo>
                <a:lnTo>
                  <a:pt x="2285" y="18013"/>
                </a:lnTo>
                <a:lnTo>
                  <a:pt x="0" y="29565"/>
                </a:lnTo>
                <a:lnTo>
                  <a:pt x="2285" y="40995"/>
                </a:lnTo>
                <a:lnTo>
                  <a:pt x="8625" y="50413"/>
                </a:lnTo>
                <a:lnTo>
                  <a:pt x="18013" y="56753"/>
                </a:lnTo>
                <a:lnTo>
                  <a:pt x="29443" y="59039"/>
                </a:lnTo>
                <a:lnTo>
                  <a:pt x="41026" y="56753"/>
                </a:lnTo>
                <a:lnTo>
                  <a:pt x="50413" y="50413"/>
                </a:lnTo>
                <a:lnTo>
                  <a:pt x="56753" y="40995"/>
                </a:lnTo>
                <a:lnTo>
                  <a:pt x="59039" y="29565"/>
                </a:lnTo>
                <a:lnTo>
                  <a:pt x="56753" y="18013"/>
                </a:lnTo>
                <a:lnTo>
                  <a:pt x="50413" y="8625"/>
                </a:lnTo>
                <a:lnTo>
                  <a:pt x="41026" y="2285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081254" y="4268084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443" y="0"/>
                </a:moveTo>
                <a:lnTo>
                  <a:pt x="18013" y="2285"/>
                </a:lnTo>
                <a:lnTo>
                  <a:pt x="8625" y="8625"/>
                </a:lnTo>
                <a:lnTo>
                  <a:pt x="2285" y="18044"/>
                </a:lnTo>
                <a:lnTo>
                  <a:pt x="0" y="29474"/>
                </a:lnTo>
                <a:lnTo>
                  <a:pt x="2285" y="41026"/>
                </a:lnTo>
                <a:lnTo>
                  <a:pt x="8625" y="50413"/>
                </a:lnTo>
                <a:lnTo>
                  <a:pt x="18013" y="56784"/>
                </a:lnTo>
                <a:lnTo>
                  <a:pt x="29443" y="59070"/>
                </a:lnTo>
                <a:lnTo>
                  <a:pt x="41026" y="56784"/>
                </a:lnTo>
                <a:lnTo>
                  <a:pt x="50413" y="50413"/>
                </a:lnTo>
                <a:lnTo>
                  <a:pt x="56753" y="41026"/>
                </a:lnTo>
                <a:lnTo>
                  <a:pt x="59039" y="29474"/>
                </a:lnTo>
                <a:lnTo>
                  <a:pt x="56753" y="18044"/>
                </a:lnTo>
                <a:lnTo>
                  <a:pt x="50413" y="8625"/>
                </a:lnTo>
                <a:lnTo>
                  <a:pt x="41026" y="2285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081254" y="4070969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89">
                <a:moveTo>
                  <a:pt x="29443" y="0"/>
                </a:moveTo>
                <a:lnTo>
                  <a:pt x="18013" y="2438"/>
                </a:lnTo>
                <a:lnTo>
                  <a:pt x="8625" y="8656"/>
                </a:lnTo>
                <a:lnTo>
                  <a:pt x="2285" y="18044"/>
                </a:lnTo>
                <a:lnTo>
                  <a:pt x="0" y="29596"/>
                </a:lnTo>
                <a:lnTo>
                  <a:pt x="2285" y="41147"/>
                </a:lnTo>
                <a:lnTo>
                  <a:pt x="8625" y="50566"/>
                </a:lnTo>
                <a:lnTo>
                  <a:pt x="18013" y="56784"/>
                </a:lnTo>
                <a:lnTo>
                  <a:pt x="29443" y="59192"/>
                </a:lnTo>
                <a:lnTo>
                  <a:pt x="41026" y="56784"/>
                </a:lnTo>
                <a:lnTo>
                  <a:pt x="50413" y="50566"/>
                </a:lnTo>
                <a:lnTo>
                  <a:pt x="56753" y="41147"/>
                </a:lnTo>
                <a:lnTo>
                  <a:pt x="59039" y="29596"/>
                </a:lnTo>
                <a:lnTo>
                  <a:pt x="56753" y="18044"/>
                </a:lnTo>
                <a:lnTo>
                  <a:pt x="50413" y="8656"/>
                </a:lnTo>
                <a:lnTo>
                  <a:pt x="41026" y="2438"/>
                </a:lnTo>
                <a:lnTo>
                  <a:pt x="294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250783" y="6633850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4">
                <a:moveTo>
                  <a:pt x="37216" y="0"/>
                </a:moveTo>
                <a:lnTo>
                  <a:pt x="2285" y="16367"/>
                </a:lnTo>
                <a:lnTo>
                  <a:pt x="0" y="27919"/>
                </a:lnTo>
                <a:lnTo>
                  <a:pt x="2285" y="39502"/>
                </a:lnTo>
                <a:lnTo>
                  <a:pt x="8656" y="48889"/>
                </a:lnTo>
                <a:lnTo>
                  <a:pt x="18044" y="55229"/>
                </a:lnTo>
                <a:lnTo>
                  <a:pt x="29596" y="57515"/>
                </a:lnTo>
                <a:lnTo>
                  <a:pt x="37216" y="55991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250783" y="6436736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520"/>
                </a:lnTo>
                <a:lnTo>
                  <a:pt x="0" y="28072"/>
                </a:lnTo>
                <a:lnTo>
                  <a:pt x="2285" y="39502"/>
                </a:lnTo>
                <a:lnTo>
                  <a:pt x="8656" y="48889"/>
                </a:lnTo>
                <a:lnTo>
                  <a:pt x="18044" y="55260"/>
                </a:lnTo>
                <a:lnTo>
                  <a:pt x="29596" y="57668"/>
                </a:lnTo>
                <a:lnTo>
                  <a:pt x="37216" y="56022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250783" y="6239621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642"/>
                </a:lnTo>
                <a:lnTo>
                  <a:pt x="0" y="28072"/>
                </a:lnTo>
                <a:lnTo>
                  <a:pt x="2285" y="39623"/>
                </a:lnTo>
                <a:lnTo>
                  <a:pt x="8656" y="49042"/>
                </a:lnTo>
                <a:lnTo>
                  <a:pt x="18044" y="55382"/>
                </a:lnTo>
                <a:lnTo>
                  <a:pt x="29596" y="57668"/>
                </a:lnTo>
                <a:lnTo>
                  <a:pt x="37216" y="56144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50783" y="6042660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520"/>
                </a:lnTo>
                <a:lnTo>
                  <a:pt x="0" y="28072"/>
                </a:lnTo>
                <a:lnTo>
                  <a:pt x="2285" y="39502"/>
                </a:lnTo>
                <a:lnTo>
                  <a:pt x="8656" y="49011"/>
                </a:lnTo>
                <a:lnTo>
                  <a:pt x="18044" y="55382"/>
                </a:lnTo>
                <a:lnTo>
                  <a:pt x="29596" y="57668"/>
                </a:lnTo>
                <a:lnTo>
                  <a:pt x="37216" y="56144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250783" y="5845667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520"/>
                </a:lnTo>
                <a:lnTo>
                  <a:pt x="0" y="28072"/>
                </a:lnTo>
                <a:lnTo>
                  <a:pt x="2285" y="39502"/>
                </a:lnTo>
                <a:lnTo>
                  <a:pt x="8656" y="48920"/>
                </a:lnTo>
                <a:lnTo>
                  <a:pt x="18044" y="55260"/>
                </a:lnTo>
                <a:lnTo>
                  <a:pt x="29596" y="57546"/>
                </a:lnTo>
                <a:lnTo>
                  <a:pt x="37216" y="56022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250783" y="5648705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520"/>
                </a:lnTo>
                <a:lnTo>
                  <a:pt x="0" y="27950"/>
                </a:lnTo>
                <a:lnTo>
                  <a:pt x="2285" y="39502"/>
                </a:lnTo>
                <a:lnTo>
                  <a:pt x="8656" y="48889"/>
                </a:lnTo>
                <a:lnTo>
                  <a:pt x="18044" y="55107"/>
                </a:lnTo>
                <a:lnTo>
                  <a:pt x="29596" y="57515"/>
                </a:lnTo>
                <a:lnTo>
                  <a:pt x="37216" y="55991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50783" y="5451592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520"/>
                </a:lnTo>
                <a:lnTo>
                  <a:pt x="0" y="28072"/>
                </a:lnTo>
                <a:lnTo>
                  <a:pt x="2285" y="39623"/>
                </a:lnTo>
                <a:lnTo>
                  <a:pt x="8656" y="48889"/>
                </a:lnTo>
                <a:lnTo>
                  <a:pt x="18044" y="55260"/>
                </a:lnTo>
                <a:lnTo>
                  <a:pt x="29596" y="57546"/>
                </a:lnTo>
                <a:lnTo>
                  <a:pt x="37216" y="56022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250783" y="5254630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489"/>
                </a:lnTo>
                <a:lnTo>
                  <a:pt x="0" y="28072"/>
                </a:lnTo>
                <a:lnTo>
                  <a:pt x="2285" y="39502"/>
                </a:lnTo>
                <a:lnTo>
                  <a:pt x="8656" y="48889"/>
                </a:lnTo>
                <a:lnTo>
                  <a:pt x="18044" y="55229"/>
                </a:lnTo>
                <a:lnTo>
                  <a:pt x="29596" y="57515"/>
                </a:lnTo>
                <a:lnTo>
                  <a:pt x="37216" y="55991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250783" y="5057637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520"/>
                </a:lnTo>
                <a:lnTo>
                  <a:pt x="0" y="27950"/>
                </a:lnTo>
                <a:lnTo>
                  <a:pt x="2285" y="39502"/>
                </a:lnTo>
                <a:lnTo>
                  <a:pt x="8656" y="48889"/>
                </a:lnTo>
                <a:lnTo>
                  <a:pt x="18044" y="55260"/>
                </a:lnTo>
                <a:lnTo>
                  <a:pt x="29596" y="57546"/>
                </a:lnTo>
                <a:lnTo>
                  <a:pt x="37216" y="56022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250783" y="4860676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489"/>
                </a:lnTo>
                <a:lnTo>
                  <a:pt x="0" y="27919"/>
                </a:lnTo>
                <a:lnTo>
                  <a:pt x="2285" y="39502"/>
                </a:lnTo>
                <a:lnTo>
                  <a:pt x="8656" y="48889"/>
                </a:lnTo>
                <a:lnTo>
                  <a:pt x="18044" y="55229"/>
                </a:lnTo>
                <a:lnTo>
                  <a:pt x="29596" y="57515"/>
                </a:lnTo>
                <a:lnTo>
                  <a:pt x="37216" y="55991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250783" y="4663561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520"/>
                </a:lnTo>
                <a:lnTo>
                  <a:pt x="0" y="28072"/>
                </a:lnTo>
                <a:lnTo>
                  <a:pt x="2285" y="39502"/>
                </a:lnTo>
                <a:lnTo>
                  <a:pt x="8656" y="48889"/>
                </a:lnTo>
                <a:lnTo>
                  <a:pt x="18044" y="55260"/>
                </a:lnTo>
                <a:lnTo>
                  <a:pt x="29596" y="57668"/>
                </a:lnTo>
                <a:lnTo>
                  <a:pt x="37216" y="56022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50783" y="4466600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489"/>
                </a:lnTo>
                <a:lnTo>
                  <a:pt x="0" y="28041"/>
                </a:lnTo>
                <a:lnTo>
                  <a:pt x="2285" y="39471"/>
                </a:lnTo>
                <a:lnTo>
                  <a:pt x="8656" y="48889"/>
                </a:lnTo>
                <a:lnTo>
                  <a:pt x="18044" y="55229"/>
                </a:lnTo>
                <a:lnTo>
                  <a:pt x="29596" y="57515"/>
                </a:lnTo>
                <a:lnTo>
                  <a:pt x="37216" y="55991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250783" y="4269607"/>
            <a:ext cx="37465" cy="57785"/>
          </a:xfrm>
          <a:custGeom>
            <a:avLst/>
            <a:gdLst/>
            <a:ahLst/>
            <a:cxnLst/>
            <a:rect l="l" t="t" r="r" b="b"/>
            <a:pathLst>
              <a:path w="37465" h="57785">
                <a:moveTo>
                  <a:pt x="37216" y="0"/>
                </a:moveTo>
                <a:lnTo>
                  <a:pt x="2285" y="16520"/>
                </a:lnTo>
                <a:lnTo>
                  <a:pt x="0" y="27950"/>
                </a:lnTo>
                <a:lnTo>
                  <a:pt x="2285" y="39502"/>
                </a:lnTo>
                <a:lnTo>
                  <a:pt x="8656" y="48889"/>
                </a:lnTo>
                <a:lnTo>
                  <a:pt x="18044" y="55260"/>
                </a:lnTo>
                <a:lnTo>
                  <a:pt x="29596" y="57546"/>
                </a:lnTo>
                <a:lnTo>
                  <a:pt x="37216" y="56022"/>
                </a:lnTo>
                <a:lnTo>
                  <a:pt x="3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250783" y="4071366"/>
            <a:ext cx="37465" cy="59055"/>
          </a:xfrm>
          <a:custGeom>
            <a:avLst/>
            <a:gdLst/>
            <a:ahLst/>
            <a:cxnLst/>
            <a:rect l="l" t="t" r="r" b="b"/>
            <a:pathLst>
              <a:path w="37465" h="59054">
                <a:moveTo>
                  <a:pt x="31516" y="0"/>
                </a:moveTo>
                <a:lnTo>
                  <a:pt x="27553" y="0"/>
                </a:lnTo>
                <a:lnTo>
                  <a:pt x="18044" y="2042"/>
                </a:lnTo>
                <a:lnTo>
                  <a:pt x="8656" y="8260"/>
                </a:lnTo>
                <a:lnTo>
                  <a:pt x="2285" y="17647"/>
                </a:lnTo>
                <a:lnTo>
                  <a:pt x="0" y="29199"/>
                </a:lnTo>
                <a:lnTo>
                  <a:pt x="2285" y="40751"/>
                </a:lnTo>
                <a:lnTo>
                  <a:pt x="8656" y="50170"/>
                </a:lnTo>
                <a:lnTo>
                  <a:pt x="18044" y="56387"/>
                </a:lnTo>
                <a:lnTo>
                  <a:pt x="29596" y="58795"/>
                </a:lnTo>
                <a:lnTo>
                  <a:pt x="37216" y="57149"/>
                </a:lnTo>
                <a:lnTo>
                  <a:pt x="37216" y="1127"/>
                </a:lnTo>
                <a:lnTo>
                  <a:pt x="315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1571884"/>
            <a:ext cx="382270" cy="211454"/>
          </a:xfrm>
          <a:custGeom>
            <a:avLst/>
            <a:gdLst/>
            <a:ahLst/>
            <a:cxnLst/>
            <a:rect l="l" t="t" r="r" b="b"/>
            <a:pathLst>
              <a:path w="382270" h="211455">
                <a:moveTo>
                  <a:pt x="369009" y="0"/>
                </a:moveTo>
                <a:lnTo>
                  <a:pt x="307966" y="18775"/>
                </a:lnTo>
                <a:lnTo>
                  <a:pt x="256865" y="39867"/>
                </a:lnTo>
                <a:lnTo>
                  <a:pt x="207132" y="63886"/>
                </a:lnTo>
                <a:lnTo>
                  <a:pt x="158436" y="89794"/>
                </a:lnTo>
                <a:lnTo>
                  <a:pt x="53256" y="147827"/>
                </a:lnTo>
                <a:lnTo>
                  <a:pt x="24681" y="162793"/>
                </a:lnTo>
                <a:lnTo>
                  <a:pt x="0" y="174985"/>
                </a:lnTo>
                <a:lnTo>
                  <a:pt x="0" y="211317"/>
                </a:lnTo>
                <a:lnTo>
                  <a:pt x="11001" y="206380"/>
                </a:lnTo>
                <a:lnTo>
                  <a:pt x="40552" y="191383"/>
                </a:lnTo>
                <a:lnTo>
                  <a:pt x="98405" y="160141"/>
                </a:lnTo>
                <a:lnTo>
                  <a:pt x="173974" y="118475"/>
                </a:lnTo>
                <a:lnTo>
                  <a:pt x="221503" y="93207"/>
                </a:lnTo>
                <a:lnTo>
                  <a:pt x="269736" y="69585"/>
                </a:lnTo>
                <a:lnTo>
                  <a:pt x="318860" y="49011"/>
                </a:lnTo>
                <a:lnTo>
                  <a:pt x="369009" y="32765"/>
                </a:lnTo>
                <a:lnTo>
                  <a:pt x="377296" y="31120"/>
                </a:lnTo>
                <a:lnTo>
                  <a:pt x="382261" y="21335"/>
                </a:lnTo>
                <a:lnTo>
                  <a:pt x="378951" y="4937"/>
                </a:lnTo>
                <a:lnTo>
                  <a:pt x="369009" y="0"/>
                </a:lnTo>
                <a:close/>
              </a:path>
            </a:pathLst>
          </a:custGeom>
          <a:solidFill>
            <a:srgbClr val="008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1724284"/>
            <a:ext cx="407670" cy="222885"/>
          </a:xfrm>
          <a:custGeom>
            <a:avLst/>
            <a:gdLst/>
            <a:ahLst/>
            <a:cxnLst/>
            <a:rect l="l" t="t" r="r" b="b"/>
            <a:pathLst>
              <a:path w="407670" h="222885">
                <a:moveTo>
                  <a:pt x="393871" y="0"/>
                </a:moveTo>
                <a:lnTo>
                  <a:pt x="332814" y="18653"/>
                </a:lnTo>
                <a:lnTo>
                  <a:pt x="281725" y="39867"/>
                </a:lnTo>
                <a:lnTo>
                  <a:pt x="231993" y="63886"/>
                </a:lnTo>
                <a:lnTo>
                  <a:pt x="183296" y="89641"/>
                </a:lnTo>
                <a:lnTo>
                  <a:pt x="78116" y="147827"/>
                </a:lnTo>
                <a:lnTo>
                  <a:pt x="49529" y="162793"/>
                </a:lnTo>
                <a:lnTo>
                  <a:pt x="20943" y="176905"/>
                </a:lnTo>
                <a:lnTo>
                  <a:pt x="0" y="186415"/>
                </a:lnTo>
                <a:lnTo>
                  <a:pt x="0" y="222503"/>
                </a:lnTo>
                <a:lnTo>
                  <a:pt x="35861" y="206380"/>
                </a:lnTo>
                <a:lnTo>
                  <a:pt x="65412" y="191383"/>
                </a:lnTo>
                <a:lnTo>
                  <a:pt x="198846" y="118353"/>
                </a:lnTo>
                <a:lnTo>
                  <a:pt x="246364" y="93085"/>
                </a:lnTo>
                <a:lnTo>
                  <a:pt x="294596" y="69585"/>
                </a:lnTo>
                <a:lnTo>
                  <a:pt x="343710" y="49011"/>
                </a:lnTo>
                <a:lnTo>
                  <a:pt x="393871" y="32765"/>
                </a:lnTo>
                <a:lnTo>
                  <a:pt x="402147" y="31120"/>
                </a:lnTo>
                <a:lnTo>
                  <a:pt x="407121" y="21214"/>
                </a:lnTo>
                <a:lnTo>
                  <a:pt x="403811" y="4815"/>
                </a:lnTo>
                <a:lnTo>
                  <a:pt x="393871" y="0"/>
                </a:lnTo>
                <a:close/>
              </a:path>
            </a:pathLst>
          </a:custGeom>
          <a:solidFill>
            <a:srgbClr val="008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1878208"/>
            <a:ext cx="432434" cy="232410"/>
          </a:xfrm>
          <a:custGeom>
            <a:avLst/>
            <a:gdLst/>
            <a:ahLst/>
            <a:cxnLst/>
            <a:rect l="l" t="t" r="r" b="b"/>
            <a:pathLst>
              <a:path w="432434" h="232410">
                <a:moveTo>
                  <a:pt x="418731" y="0"/>
                </a:moveTo>
                <a:lnTo>
                  <a:pt x="357688" y="18775"/>
                </a:lnTo>
                <a:lnTo>
                  <a:pt x="306598" y="39867"/>
                </a:lnTo>
                <a:lnTo>
                  <a:pt x="256853" y="64007"/>
                </a:lnTo>
                <a:lnTo>
                  <a:pt x="208157" y="89794"/>
                </a:lnTo>
                <a:lnTo>
                  <a:pt x="103001" y="147827"/>
                </a:lnTo>
                <a:lnTo>
                  <a:pt x="74414" y="162793"/>
                </a:lnTo>
                <a:lnTo>
                  <a:pt x="45803" y="176905"/>
                </a:lnTo>
                <a:lnTo>
                  <a:pt x="5857" y="195071"/>
                </a:lnTo>
                <a:lnTo>
                  <a:pt x="0" y="197357"/>
                </a:lnTo>
                <a:lnTo>
                  <a:pt x="0" y="232409"/>
                </a:lnTo>
                <a:lnTo>
                  <a:pt x="60721" y="206501"/>
                </a:lnTo>
                <a:lnTo>
                  <a:pt x="148125" y="160141"/>
                </a:lnTo>
                <a:lnTo>
                  <a:pt x="223694" y="118475"/>
                </a:lnTo>
                <a:lnTo>
                  <a:pt x="271224" y="93207"/>
                </a:lnTo>
                <a:lnTo>
                  <a:pt x="319457" y="69585"/>
                </a:lnTo>
                <a:lnTo>
                  <a:pt x="368582" y="49133"/>
                </a:lnTo>
                <a:lnTo>
                  <a:pt x="418731" y="32765"/>
                </a:lnTo>
                <a:lnTo>
                  <a:pt x="427018" y="31120"/>
                </a:lnTo>
                <a:lnTo>
                  <a:pt x="431983" y="21335"/>
                </a:lnTo>
                <a:lnTo>
                  <a:pt x="428673" y="4937"/>
                </a:lnTo>
                <a:lnTo>
                  <a:pt x="418731" y="0"/>
                </a:lnTo>
                <a:close/>
              </a:path>
            </a:pathLst>
          </a:custGeom>
          <a:solidFill>
            <a:srgbClr val="008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2030608"/>
            <a:ext cx="459105" cy="244475"/>
          </a:xfrm>
          <a:custGeom>
            <a:avLst/>
            <a:gdLst/>
            <a:ahLst/>
            <a:cxnLst/>
            <a:rect l="l" t="t" r="r" b="b"/>
            <a:pathLst>
              <a:path w="459105" h="244475">
                <a:moveTo>
                  <a:pt x="445245" y="0"/>
                </a:moveTo>
                <a:lnTo>
                  <a:pt x="384203" y="18775"/>
                </a:lnTo>
                <a:lnTo>
                  <a:pt x="333112" y="39867"/>
                </a:lnTo>
                <a:lnTo>
                  <a:pt x="283380" y="63886"/>
                </a:lnTo>
                <a:lnTo>
                  <a:pt x="234672" y="89794"/>
                </a:lnTo>
                <a:lnTo>
                  <a:pt x="129504" y="147827"/>
                </a:lnTo>
                <a:lnTo>
                  <a:pt x="100917" y="162793"/>
                </a:lnTo>
                <a:lnTo>
                  <a:pt x="72330" y="176905"/>
                </a:lnTo>
                <a:lnTo>
                  <a:pt x="32373" y="195071"/>
                </a:lnTo>
                <a:lnTo>
                  <a:pt x="0" y="207507"/>
                </a:lnTo>
                <a:lnTo>
                  <a:pt x="0" y="244327"/>
                </a:lnTo>
                <a:lnTo>
                  <a:pt x="50744" y="225277"/>
                </a:lnTo>
                <a:lnTo>
                  <a:pt x="88904" y="208025"/>
                </a:lnTo>
                <a:lnTo>
                  <a:pt x="176283" y="161787"/>
                </a:lnTo>
                <a:lnTo>
                  <a:pt x="251876" y="119999"/>
                </a:lnTo>
                <a:lnTo>
                  <a:pt x="299406" y="94731"/>
                </a:lnTo>
                <a:lnTo>
                  <a:pt x="347639" y="71231"/>
                </a:lnTo>
                <a:lnTo>
                  <a:pt x="396752" y="50657"/>
                </a:lnTo>
                <a:lnTo>
                  <a:pt x="446900" y="34411"/>
                </a:lnTo>
                <a:lnTo>
                  <a:pt x="453533" y="31120"/>
                </a:lnTo>
                <a:lnTo>
                  <a:pt x="458510" y="22981"/>
                </a:lnTo>
                <a:lnTo>
                  <a:pt x="455188" y="4937"/>
                </a:lnTo>
                <a:lnTo>
                  <a:pt x="445245" y="0"/>
                </a:lnTo>
                <a:close/>
              </a:path>
            </a:pathLst>
          </a:custGeom>
          <a:solidFill>
            <a:srgbClr val="008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8839318"/>
            <a:ext cx="2981324" cy="1447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823301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2981" y="17891"/>
                </a:lnTo>
                <a:lnTo>
                  <a:pt x="22981" y="5212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823301" y="28828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090"/>
                </a:lnTo>
                <a:lnTo>
                  <a:pt x="0" y="17922"/>
                </a:lnTo>
                <a:lnTo>
                  <a:pt x="5212" y="23134"/>
                </a:lnTo>
                <a:lnTo>
                  <a:pt x="17922" y="23134"/>
                </a:lnTo>
                <a:lnTo>
                  <a:pt x="22981" y="17922"/>
                </a:lnTo>
                <a:lnTo>
                  <a:pt x="22981" y="5090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823301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181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2981" y="17891"/>
                </a:lnTo>
                <a:lnTo>
                  <a:pt x="22981" y="5181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823301" y="57272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090"/>
                </a:lnTo>
                <a:lnTo>
                  <a:pt x="0" y="17922"/>
                </a:lnTo>
                <a:lnTo>
                  <a:pt x="5212" y="23103"/>
                </a:lnTo>
                <a:lnTo>
                  <a:pt x="17922" y="23103"/>
                </a:lnTo>
                <a:lnTo>
                  <a:pt x="22981" y="17922"/>
                </a:lnTo>
                <a:lnTo>
                  <a:pt x="22981" y="5090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38484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3134" y="17891"/>
                </a:lnTo>
                <a:lnTo>
                  <a:pt x="23134" y="5212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938484" y="28828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090"/>
                </a:lnTo>
                <a:lnTo>
                  <a:pt x="0" y="17922"/>
                </a:lnTo>
                <a:lnTo>
                  <a:pt x="5212" y="23134"/>
                </a:lnTo>
                <a:lnTo>
                  <a:pt x="17922" y="23134"/>
                </a:lnTo>
                <a:lnTo>
                  <a:pt x="23134" y="17922"/>
                </a:lnTo>
                <a:lnTo>
                  <a:pt x="23134" y="5090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38484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181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3134" y="17891"/>
                </a:lnTo>
                <a:lnTo>
                  <a:pt x="23134" y="5181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938484" y="57272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090"/>
                </a:lnTo>
                <a:lnTo>
                  <a:pt x="0" y="17922"/>
                </a:lnTo>
                <a:lnTo>
                  <a:pt x="5212" y="23103"/>
                </a:lnTo>
                <a:lnTo>
                  <a:pt x="17922" y="23103"/>
                </a:lnTo>
                <a:lnTo>
                  <a:pt x="23134" y="17922"/>
                </a:lnTo>
                <a:lnTo>
                  <a:pt x="23134" y="5090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053822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769" y="0"/>
                </a:moveTo>
                <a:lnTo>
                  <a:pt x="5059" y="0"/>
                </a:lnTo>
                <a:lnTo>
                  <a:pt x="0" y="5212"/>
                </a:lnTo>
                <a:lnTo>
                  <a:pt x="0" y="17891"/>
                </a:lnTo>
                <a:lnTo>
                  <a:pt x="5059" y="23103"/>
                </a:lnTo>
                <a:lnTo>
                  <a:pt x="17769" y="23103"/>
                </a:lnTo>
                <a:lnTo>
                  <a:pt x="22981" y="17891"/>
                </a:lnTo>
                <a:lnTo>
                  <a:pt x="22981" y="5212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053822" y="28828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769" y="0"/>
                </a:moveTo>
                <a:lnTo>
                  <a:pt x="5059" y="0"/>
                </a:lnTo>
                <a:lnTo>
                  <a:pt x="0" y="5090"/>
                </a:lnTo>
                <a:lnTo>
                  <a:pt x="0" y="17922"/>
                </a:lnTo>
                <a:lnTo>
                  <a:pt x="5059" y="23134"/>
                </a:lnTo>
                <a:lnTo>
                  <a:pt x="17769" y="23134"/>
                </a:lnTo>
                <a:lnTo>
                  <a:pt x="22981" y="17922"/>
                </a:lnTo>
                <a:lnTo>
                  <a:pt x="22981" y="5090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053822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769" y="0"/>
                </a:moveTo>
                <a:lnTo>
                  <a:pt x="5059" y="0"/>
                </a:lnTo>
                <a:lnTo>
                  <a:pt x="0" y="5181"/>
                </a:lnTo>
                <a:lnTo>
                  <a:pt x="0" y="17891"/>
                </a:lnTo>
                <a:lnTo>
                  <a:pt x="5059" y="23103"/>
                </a:lnTo>
                <a:lnTo>
                  <a:pt x="17769" y="23103"/>
                </a:lnTo>
                <a:lnTo>
                  <a:pt x="22981" y="17891"/>
                </a:lnTo>
                <a:lnTo>
                  <a:pt x="22981" y="5181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8053822" y="57272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769" y="0"/>
                </a:moveTo>
                <a:lnTo>
                  <a:pt x="5059" y="0"/>
                </a:lnTo>
                <a:lnTo>
                  <a:pt x="0" y="5090"/>
                </a:lnTo>
                <a:lnTo>
                  <a:pt x="0" y="17922"/>
                </a:lnTo>
                <a:lnTo>
                  <a:pt x="5059" y="23103"/>
                </a:lnTo>
                <a:lnTo>
                  <a:pt x="17769" y="23103"/>
                </a:lnTo>
                <a:lnTo>
                  <a:pt x="22981" y="17922"/>
                </a:lnTo>
                <a:lnTo>
                  <a:pt x="22981" y="5090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169005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891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891"/>
                </a:lnTo>
                <a:lnTo>
                  <a:pt x="5212" y="23103"/>
                </a:lnTo>
                <a:lnTo>
                  <a:pt x="17891" y="23103"/>
                </a:lnTo>
                <a:lnTo>
                  <a:pt x="23103" y="17891"/>
                </a:lnTo>
                <a:lnTo>
                  <a:pt x="23103" y="5212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169005" y="28828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891" y="0"/>
                </a:moveTo>
                <a:lnTo>
                  <a:pt x="5212" y="0"/>
                </a:lnTo>
                <a:lnTo>
                  <a:pt x="0" y="5090"/>
                </a:lnTo>
                <a:lnTo>
                  <a:pt x="0" y="17922"/>
                </a:lnTo>
                <a:lnTo>
                  <a:pt x="5212" y="23134"/>
                </a:lnTo>
                <a:lnTo>
                  <a:pt x="17891" y="23134"/>
                </a:lnTo>
                <a:lnTo>
                  <a:pt x="23103" y="17922"/>
                </a:lnTo>
                <a:lnTo>
                  <a:pt x="23103" y="5090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169005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91" y="0"/>
                </a:moveTo>
                <a:lnTo>
                  <a:pt x="5212" y="0"/>
                </a:lnTo>
                <a:lnTo>
                  <a:pt x="0" y="5181"/>
                </a:lnTo>
                <a:lnTo>
                  <a:pt x="0" y="17891"/>
                </a:lnTo>
                <a:lnTo>
                  <a:pt x="5212" y="23103"/>
                </a:lnTo>
                <a:lnTo>
                  <a:pt x="17891" y="23103"/>
                </a:lnTo>
                <a:lnTo>
                  <a:pt x="23103" y="17891"/>
                </a:lnTo>
                <a:lnTo>
                  <a:pt x="23103" y="5181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169005" y="57272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91" y="0"/>
                </a:moveTo>
                <a:lnTo>
                  <a:pt x="5212" y="0"/>
                </a:lnTo>
                <a:lnTo>
                  <a:pt x="0" y="5090"/>
                </a:lnTo>
                <a:lnTo>
                  <a:pt x="0" y="17922"/>
                </a:lnTo>
                <a:lnTo>
                  <a:pt x="5212" y="23103"/>
                </a:lnTo>
                <a:lnTo>
                  <a:pt x="17891" y="23103"/>
                </a:lnTo>
                <a:lnTo>
                  <a:pt x="23103" y="17922"/>
                </a:lnTo>
                <a:lnTo>
                  <a:pt x="23103" y="5090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284189" y="405140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20">
                <a:moveTo>
                  <a:pt x="3809" y="0"/>
                </a:moveTo>
                <a:lnTo>
                  <a:pt x="0" y="3809"/>
                </a:lnTo>
                <a:lnTo>
                  <a:pt x="0" y="16489"/>
                </a:lnTo>
                <a:lnTo>
                  <a:pt x="3809" y="20299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284189" y="289682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20">
                <a:moveTo>
                  <a:pt x="3809" y="0"/>
                </a:moveTo>
                <a:lnTo>
                  <a:pt x="0" y="3688"/>
                </a:lnTo>
                <a:lnTo>
                  <a:pt x="0" y="16520"/>
                </a:lnTo>
                <a:lnTo>
                  <a:pt x="3809" y="20208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284189" y="174101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19">
                <a:moveTo>
                  <a:pt x="3809" y="0"/>
                </a:moveTo>
                <a:lnTo>
                  <a:pt x="0" y="3809"/>
                </a:lnTo>
                <a:lnTo>
                  <a:pt x="0" y="16520"/>
                </a:lnTo>
                <a:lnTo>
                  <a:pt x="3809" y="20330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284189" y="58674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19">
                <a:moveTo>
                  <a:pt x="3809" y="0"/>
                </a:moveTo>
                <a:lnTo>
                  <a:pt x="0" y="3688"/>
                </a:lnTo>
                <a:lnTo>
                  <a:pt x="0" y="16520"/>
                </a:lnTo>
                <a:lnTo>
                  <a:pt x="3809" y="20177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1272033" y="1431663"/>
            <a:ext cx="3842385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350" b="1" spc="125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6350" b="1" spc="110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6350" b="1" spc="120" dirty="0">
                <a:solidFill>
                  <a:srgbClr val="003535"/>
                </a:solidFill>
                <a:latin typeface="Calibri"/>
                <a:cs typeface="Calibri"/>
              </a:rPr>
              <a:t>nc</a:t>
            </a:r>
            <a:r>
              <a:rPr sz="6350" b="1" spc="20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6350" b="1" spc="114" dirty="0">
                <a:solidFill>
                  <a:srgbClr val="003535"/>
                </a:solidFill>
                <a:latin typeface="Calibri"/>
                <a:cs typeface="Calibri"/>
              </a:rPr>
              <a:t>us</a:t>
            </a:r>
            <a:r>
              <a:rPr sz="6350" b="1" spc="30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6350" b="1" spc="135" dirty="0">
                <a:solidFill>
                  <a:srgbClr val="003535"/>
                </a:solidFill>
                <a:latin typeface="Calibri"/>
                <a:cs typeface="Calibri"/>
              </a:rPr>
              <a:t>on</a:t>
            </a:r>
            <a:endParaRPr sz="635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10260" y="2544991"/>
            <a:ext cx="8232140" cy="6641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4500"/>
              </a:lnSpc>
            </a:pPr>
            <a:r>
              <a:rPr sz="3000" spc="-8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85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60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3000" spc="-85" dirty="0">
                <a:solidFill>
                  <a:srgbClr val="003535"/>
                </a:solidFill>
                <a:latin typeface="Tahoma"/>
                <a:cs typeface="Tahoma"/>
              </a:rPr>
              <a:t>ang</a:t>
            </a:r>
            <a:r>
              <a:rPr sz="3000" spc="-9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3000" spc="-8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8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7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3000" spc="-9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8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7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spc="-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8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8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spc="-8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80" dirty="0">
                <a:solidFill>
                  <a:srgbClr val="003535"/>
                </a:solidFill>
                <a:latin typeface="Tahoma"/>
                <a:cs typeface="Tahoma"/>
              </a:rPr>
              <a:t>To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8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3000" spc="-6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3000" spc="-80" dirty="0">
                <a:solidFill>
                  <a:srgbClr val="003535"/>
                </a:solidFill>
                <a:latin typeface="Tahoma"/>
                <a:cs typeface="Tahoma"/>
              </a:rPr>
              <a:t>oj</a:t>
            </a:r>
            <a:r>
              <a:rPr sz="3000" spc="-6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6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9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-85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3000" spc="-65" dirty="0">
                <a:solidFill>
                  <a:srgbClr val="003535"/>
                </a:solidFill>
                <a:latin typeface="Tahoma"/>
                <a:cs typeface="Tahoma"/>
              </a:rPr>
              <a:t>cc</a:t>
            </a:r>
            <a:r>
              <a:rPr sz="3000" spc="-6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55" dirty="0">
                <a:solidFill>
                  <a:srgbClr val="003535"/>
                </a:solidFill>
                <a:latin typeface="Tahoma"/>
                <a:cs typeface="Tahoma"/>
              </a:rPr>
              <a:t>ssf</a:t>
            </a:r>
            <a:r>
              <a:rPr sz="3000" spc="-80" dirty="0">
                <a:solidFill>
                  <a:srgbClr val="003535"/>
                </a:solidFill>
                <a:latin typeface="Tahoma"/>
                <a:cs typeface="Tahoma"/>
              </a:rPr>
              <a:t>ull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300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75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8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3000" spc="-6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spc="-7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5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6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3000" spc="-7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6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75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3000" spc="-8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w</a:t>
            </a:r>
            <a:r>
              <a:rPr sz="300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-70" dirty="0">
                <a:solidFill>
                  <a:srgbClr val="003535"/>
                </a:solidFill>
                <a:latin typeface="Tahoma"/>
                <a:cs typeface="Tahoma"/>
              </a:rPr>
              <a:t>im</a:t>
            </a:r>
            <a:r>
              <a:rPr sz="3000" spc="-7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3000" spc="-6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75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3000" spc="-8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8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70" dirty="0">
                <a:solidFill>
                  <a:srgbClr val="003535"/>
                </a:solidFill>
                <a:latin typeface="Tahoma"/>
                <a:cs typeface="Tahoma"/>
              </a:rPr>
              <a:t>ca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5" dirty="0">
                <a:solidFill>
                  <a:srgbClr val="003535"/>
                </a:solidFill>
                <a:latin typeface="Tahoma"/>
                <a:cs typeface="Tahoma"/>
              </a:rPr>
              <a:t>b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75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3000" spc="-6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55" dirty="0">
                <a:solidFill>
                  <a:srgbClr val="003535"/>
                </a:solidFill>
                <a:latin typeface="Tahoma"/>
                <a:cs typeface="Tahoma"/>
              </a:rPr>
              <a:t>v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6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3000" spc="-8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spc="-7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300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65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6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300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0" dirty="0">
                <a:solidFill>
                  <a:srgbClr val="003535"/>
                </a:solidFill>
                <a:latin typeface="Tahoma"/>
                <a:cs typeface="Tahoma"/>
              </a:rPr>
              <a:t>b</a:t>
            </a:r>
            <a:r>
              <a:rPr sz="3000" spc="-6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-5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spc="-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spc="-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3000" spc="-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7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3000" spc="-5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6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300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spc="-5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spc="-5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6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ts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r>
              <a:rPr sz="3000" spc="-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6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50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spc="-50" dirty="0">
                <a:solidFill>
                  <a:srgbClr val="003535"/>
                </a:solidFill>
                <a:latin typeface="Tahoma"/>
                <a:cs typeface="Tahoma"/>
              </a:rPr>
              <a:t>ug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300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50" dirty="0">
                <a:solidFill>
                  <a:srgbClr val="003535"/>
                </a:solidFill>
                <a:latin typeface="Tahoma"/>
                <a:cs typeface="Tahoma"/>
              </a:rPr>
              <a:t>hi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oj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2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300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w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app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li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300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oo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3000" spc="-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3000" spc="-2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na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3000" spc="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te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300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300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arrays,</a:t>
            </a:r>
            <a:r>
              <a:rPr sz="3000" spc="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nd</a:t>
            </a:r>
            <a:r>
              <a:rPr sz="3000" spc="8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user</a:t>
            </a:r>
            <a:r>
              <a:rPr sz="3000" spc="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ut</a:t>
            </a:r>
            <a:r>
              <a:rPr sz="3000" spc="9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ha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ndli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3000" spc="114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to</a:t>
            </a:r>
            <a:r>
              <a:rPr sz="300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create</a:t>
            </a:r>
            <a:r>
              <a:rPr sz="300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er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v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3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300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ngag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300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pl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ca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r>
              <a:rPr sz="3000" spc="-3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es</a:t>
            </a:r>
            <a:r>
              <a:rPr sz="300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not</a:t>
            </a:r>
            <a:r>
              <a:rPr sz="3000" spc="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only</a:t>
            </a:r>
            <a:r>
              <a:rPr sz="3000" spc="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provide</a:t>
            </a:r>
            <a:r>
              <a:rPr sz="3000" spc="114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rtainmen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1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b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1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also</a:t>
            </a:r>
            <a:r>
              <a:rPr sz="3000" spc="1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help</a:t>
            </a:r>
            <a:r>
              <a:rPr sz="300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improve</a:t>
            </a:r>
            <a:r>
              <a:rPr sz="3000" spc="1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logi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al</a:t>
            </a:r>
            <a:r>
              <a:rPr sz="3000" spc="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thinking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3000" spc="1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3000" spc="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oble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-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solvin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g,</a:t>
            </a:r>
            <a:r>
              <a:rPr sz="3000" spc="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and</a:t>
            </a:r>
            <a:r>
              <a:rPr sz="300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rat</a:t>
            </a:r>
            <a:r>
              <a:rPr sz="3000" spc="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gic</a:t>
            </a:r>
            <a:r>
              <a:rPr sz="3000" spc="1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pl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nni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3000" spc="1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5" dirty="0">
                <a:solidFill>
                  <a:srgbClr val="003535"/>
                </a:solidFill>
                <a:latin typeface="Tahoma"/>
                <a:cs typeface="Tahoma"/>
              </a:rPr>
              <a:t>k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il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r>
              <a:rPr sz="3000" spc="1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Overal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3000" spc="1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thi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9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project</a:t>
            </a:r>
            <a:r>
              <a:rPr sz="300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hig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ligh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18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he</a:t>
            </a:r>
            <a:r>
              <a:rPr sz="3000" spc="18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pr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ctica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3000" spc="18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appli</a:t>
            </a:r>
            <a:r>
              <a:rPr sz="3000" spc="-2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ation</a:t>
            </a:r>
            <a:r>
              <a:rPr sz="3000" spc="18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f</a:t>
            </a:r>
            <a:r>
              <a:rPr sz="300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programming</a:t>
            </a:r>
            <a:r>
              <a:rPr sz="3000" spc="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003535"/>
                </a:solidFill>
                <a:latin typeface="Tahoma"/>
                <a:cs typeface="Tahoma"/>
              </a:rPr>
              <a:t>kn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wl</a:t>
            </a:r>
            <a:r>
              <a:rPr sz="3000" spc="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dge</a:t>
            </a:r>
            <a:r>
              <a:rPr sz="3000" spc="3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while</a:t>
            </a:r>
            <a:r>
              <a:rPr sz="3000" spc="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spc="5" dirty="0">
                <a:solidFill>
                  <a:srgbClr val="003535"/>
                </a:solidFill>
                <a:latin typeface="Tahoma"/>
                <a:cs typeface="Tahoma"/>
              </a:rPr>
              <a:t>f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fering</a:t>
            </a:r>
            <a:r>
              <a:rPr sz="300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fun</a:t>
            </a:r>
            <a:r>
              <a:rPr sz="3000" spc="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300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25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300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na</a:t>
            </a:r>
            <a:r>
              <a:rPr sz="3000" spc="-1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300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x</a:t>
            </a:r>
            <a:r>
              <a:rPr sz="3000" spc="-3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er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300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4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3000" spc="-2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300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f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300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300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3000" spc="-40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3000" spc="-15" dirty="0">
                <a:solidFill>
                  <a:srgbClr val="003535"/>
                </a:solidFill>
                <a:latin typeface="Tahoma"/>
                <a:cs typeface="Tahoma"/>
              </a:rPr>
              <a:t>er</a:t>
            </a:r>
            <a:r>
              <a:rPr sz="3000" spc="-5" dirty="0">
                <a:solidFill>
                  <a:srgbClr val="003535"/>
                </a:solidFill>
                <a:latin typeface="Tahoma"/>
                <a:cs typeface="Tahoma"/>
              </a:rPr>
              <a:t>s.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3050" y="0"/>
            <a:ext cx="16744950" cy="10287000"/>
          </a:xfrm>
          <a:custGeom>
            <a:avLst/>
            <a:gdLst/>
            <a:ahLst/>
            <a:cxnLst/>
            <a:rect l="l" t="t" r="r" b="b"/>
            <a:pathLst>
              <a:path w="16744950" h="10287000">
                <a:moveTo>
                  <a:pt x="0" y="10286999"/>
                </a:moveTo>
                <a:lnTo>
                  <a:pt x="16744949" y="10286999"/>
                </a:lnTo>
                <a:lnTo>
                  <a:pt x="1674494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C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543050" cy="10287000"/>
          </a:xfrm>
          <a:custGeom>
            <a:avLst/>
            <a:gdLst/>
            <a:ahLst/>
            <a:cxnLst/>
            <a:rect l="l" t="t" r="r" b="b"/>
            <a:pathLst>
              <a:path w="1543050" h="10287000">
                <a:moveTo>
                  <a:pt x="0" y="10286999"/>
                </a:moveTo>
                <a:lnTo>
                  <a:pt x="1543049" y="10286999"/>
                </a:lnTo>
                <a:lnTo>
                  <a:pt x="154304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1000" y="2324100"/>
            <a:ext cx="742950" cy="5638800"/>
          </a:xfrm>
          <a:custGeom>
            <a:avLst/>
            <a:gdLst/>
            <a:ahLst/>
            <a:cxnLst/>
            <a:rect l="l" t="t" r="r" b="b"/>
            <a:pathLst>
              <a:path w="742950" h="5638800">
                <a:moveTo>
                  <a:pt x="371490" y="0"/>
                </a:moveTo>
                <a:lnTo>
                  <a:pt x="324855" y="2926"/>
                </a:lnTo>
                <a:lnTo>
                  <a:pt x="280050" y="11308"/>
                </a:lnTo>
                <a:lnTo>
                  <a:pt x="237225" y="24749"/>
                </a:lnTo>
                <a:lnTo>
                  <a:pt x="196839" y="43190"/>
                </a:lnTo>
                <a:lnTo>
                  <a:pt x="159257" y="66050"/>
                </a:lnTo>
                <a:lnTo>
                  <a:pt x="124724" y="93085"/>
                </a:lnTo>
                <a:lnTo>
                  <a:pt x="93725" y="123809"/>
                </a:lnTo>
                <a:lnTo>
                  <a:pt x="66537" y="158099"/>
                </a:lnTo>
                <a:lnTo>
                  <a:pt x="43555" y="195315"/>
                </a:lnTo>
                <a:lnTo>
                  <a:pt x="25024" y="235457"/>
                </a:lnTo>
                <a:lnTo>
                  <a:pt x="11308" y="277886"/>
                </a:lnTo>
                <a:lnTo>
                  <a:pt x="2926" y="322447"/>
                </a:lnTo>
                <a:lnTo>
                  <a:pt x="0" y="368686"/>
                </a:lnTo>
                <a:lnTo>
                  <a:pt x="0" y="5270122"/>
                </a:lnTo>
                <a:lnTo>
                  <a:pt x="2926" y="5316342"/>
                </a:lnTo>
                <a:lnTo>
                  <a:pt x="11308" y="5360919"/>
                </a:lnTo>
                <a:lnTo>
                  <a:pt x="25024" y="5403341"/>
                </a:lnTo>
                <a:lnTo>
                  <a:pt x="43555" y="5443477"/>
                </a:lnTo>
                <a:lnTo>
                  <a:pt x="66537" y="5480684"/>
                </a:lnTo>
                <a:lnTo>
                  <a:pt x="93725" y="5514974"/>
                </a:lnTo>
                <a:lnTo>
                  <a:pt x="124724" y="5545704"/>
                </a:lnTo>
                <a:lnTo>
                  <a:pt x="159257" y="5572755"/>
                </a:lnTo>
                <a:lnTo>
                  <a:pt x="196839" y="5595615"/>
                </a:lnTo>
                <a:lnTo>
                  <a:pt x="237225" y="5614034"/>
                </a:lnTo>
                <a:lnTo>
                  <a:pt x="280050" y="5627500"/>
                </a:lnTo>
                <a:lnTo>
                  <a:pt x="324855" y="5635882"/>
                </a:lnTo>
                <a:lnTo>
                  <a:pt x="371490" y="5638799"/>
                </a:lnTo>
                <a:lnTo>
                  <a:pt x="418094" y="5635882"/>
                </a:lnTo>
                <a:lnTo>
                  <a:pt x="462930" y="5627500"/>
                </a:lnTo>
                <a:lnTo>
                  <a:pt x="505724" y="5614034"/>
                </a:lnTo>
                <a:lnTo>
                  <a:pt x="546110" y="5595615"/>
                </a:lnTo>
                <a:lnTo>
                  <a:pt x="583691" y="5572755"/>
                </a:lnTo>
                <a:lnTo>
                  <a:pt x="618103" y="5545704"/>
                </a:lnTo>
                <a:lnTo>
                  <a:pt x="649223" y="5514974"/>
                </a:lnTo>
                <a:lnTo>
                  <a:pt x="676412" y="5480684"/>
                </a:lnTo>
                <a:lnTo>
                  <a:pt x="699394" y="5443477"/>
                </a:lnTo>
                <a:lnTo>
                  <a:pt x="717925" y="5403341"/>
                </a:lnTo>
                <a:lnTo>
                  <a:pt x="731641" y="5360919"/>
                </a:lnTo>
                <a:lnTo>
                  <a:pt x="740023" y="5316342"/>
                </a:lnTo>
                <a:lnTo>
                  <a:pt x="742949" y="5270122"/>
                </a:lnTo>
                <a:lnTo>
                  <a:pt x="742949" y="368686"/>
                </a:lnTo>
                <a:lnTo>
                  <a:pt x="740023" y="322447"/>
                </a:lnTo>
                <a:lnTo>
                  <a:pt x="731641" y="277886"/>
                </a:lnTo>
                <a:lnTo>
                  <a:pt x="717925" y="235457"/>
                </a:lnTo>
                <a:lnTo>
                  <a:pt x="699394" y="195315"/>
                </a:lnTo>
                <a:lnTo>
                  <a:pt x="676412" y="158099"/>
                </a:lnTo>
                <a:lnTo>
                  <a:pt x="649223" y="123809"/>
                </a:lnTo>
                <a:lnTo>
                  <a:pt x="618103" y="93085"/>
                </a:lnTo>
                <a:lnTo>
                  <a:pt x="583691" y="66050"/>
                </a:lnTo>
                <a:lnTo>
                  <a:pt x="546110" y="43190"/>
                </a:lnTo>
                <a:lnTo>
                  <a:pt x="505724" y="24749"/>
                </a:lnTo>
                <a:lnTo>
                  <a:pt x="462930" y="11308"/>
                </a:lnTo>
                <a:lnTo>
                  <a:pt x="418094" y="2926"/>
                </a:lnTo>
                <a:lnTo>
                  <a:pt x="371490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92000" y="1419209"/>
            <a:ext cx="5410200" cy="7973059"/>
          </a:xfrm>
          <a:custGeom>
            <a:avLst/>
            <a:gdLst/>
            <a:ahLst/>
            <a:cxnLst/>
            <a:rect l="l" t="t" r="r" b="b"/>
            <a:pathLst>
              <a:path w="5410200" h="7973059">
                <a:moveTo>
                  <a:pt x="0" y="7972440"/>
                </a:moveTo>
                <a:lnTo>
                  <a:pt x="5410199" y="7972440"/>
                </a:lnTo>
                <a:lnTo>
                  <a:pt x="5410199" y="0"/>
                </a:lnTo>
                <a:lnTo>
                  <a:pt x="0" y="0"/>
                </a:lnTo>
                <a:lnTo>
                  <a:pt x="0" y="797244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05337" y="8706231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105" y="0"/>
                </a:moveTo>
                <a:lnTo>
                  <a:pt x="23865" y="3179"/>
                </a:lnTo>
                <a:lnTo>
                  <a:pt x="11429" y="11429"/>
                </a:lnTo>
                <a:lnTo>
                  <a:pt x="3047" y="23753"/>
                </a:lnTo>
                <a:lnTo>
                  <a:pt x="0" y="38861"/>
                </a:lnTo>
                <a:lnTo>
                  <a:pt x="3047" y="53970"/>
                </a:lnTo>
                <a:lnTo>
                  <a:pt x="11429" y="66425"/>
                </a:lnTo>
                <a:lnTo>
                  <a:pt x="23865" y="74675"/>
                </a:lnTo>
                <a:lnTo>
                  <a:pt x="39105" y="77723"/>
                </a:lnTo>
                <a:lnTo>
                  <a:pt x="54223" y="74675"/>
                </a:lnTo>
                <a:lnTo>
                  <a:pt x="66659" y="66425"/>
                </a:lnTo>
                <a:lnTo>
                  <a:pt x="75041" y="53970"/>
                </a:lnTo>
                <a:lnTo>
                  <a:pt x="78089" y="38861"/>
                </a:lnTo>
                <a:lnTo>
                  <a:pt x="75041" y="23753"/>
                </a:lnTo>
                <a:lnTo>
                  <a:pt x="66659" y="11429"/>
                </a:lnTo>
                <a:lnTo>
                  <a:pt x="54345" y="3179"/>
                </a:lnTo>
                <a:lnTo>
                  <a:pt x="39105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118219" y="8706231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105" y="0"/>
                </a:moveTo>
                <a:lnTo>
                  <a:pt x="23865" y="3179"/>
                </a:lnTo>
                <a:lnTo>
                  <a:pt x="11429" y="11429"/>
                </a:lnTo>
                <a:lnTo>
                  <a:pt x="3047" y="23753"/>
                </a:lnTo>
                <a:lnTo>
                  <a:pt x="0" y="38993"/>
                </a:lnTo>
                <a:lnTo>
                  <a:pt x="3169" y="54101"/>
                </a:lnTo>
                <a:lnTo>
                  <a:pt x="11429" y="66425"/>
                </a:lnTo>
                <a:lnTo>
                  <a:pt x="23865" y="74675"/>
                </a:lnTo>
                <a:lnTo>
                  <a:pt x="38983" y="77723"/>
                </a:lnTo>
                <a:lnTo>
                  <a:pt x="54101" y="74675"/>
                </a:lnTo>
                <a:lnTo>
                  <a:pt x="66537" y="66425"/>
                </a:lnTo>
                <a:lnTo>
                  <a:pt x="74919" y="54101"/>
                </a:lnTo>
                <a:lnTo>
                  <a:pt x="78089" y="38993"/>
                </a:lnTo>
                <a:lnTo>
                  <a:pt x="75041" y="23753"/>
                </a:lnTo>
                <a:lnTo>
                  <a:pt x="66659" y="11429"/>
                </a:lnTo>
                <a:lnTo>
                  <a:pt x="54345" y="3179"/>
                </a:lnTo>
                <a:lnTo>
                  <a:pt x="39105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31071" y="8706231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014" y="0"/>
                </a:moveTo>
                <a:lnTo>
                  <a:pt x="23896" y="3047"/>
                </a:lnTo>
                <a:lnTo>
                  <a:pt x="11429" y="11429"/>
                </a:lnTo>
                <a:lnTo>
                  <a:pt x="3047" y="23753"/>
                </a:lnTo>
                <a:lnTo>
                  <a:pt x="0" y="38861"/>
                </a:lnTo>
                <a:lnTo>
                  <a:pt x="3047" y="53970"/>
                </a:lnTo>
                <a:lnTo>
                  <a:pt x="11429" y="66425"/>
                </a:lnTo>
                <a:lnTo>
                  <a:pt x="23896" y="74675"/>
                </a:lnTo>
                <a:lnTo>
                  <a:pt x="39014" y="77723"/>
                </a:lnTo>
                <a:lnTo>
                  <a:pt x="54254" y="74675"/>
                </a:lnTo>
                <a:lnTo>
                  <a:pt x="66568" y="66425"/>
                </a:lnTo>
                <a:lnTo>
                  <a:pt x="74950" y="53970"/>
                </a:lnTo>
                <a:lnTo>
                  <a:pt x="77998" y="38861"/>
                </a:lnTo>
                <a:lnTo>
                  <a:pt x="74950" y="23753"/>
                </a:lnTo>
                <a:lnTo>
                  <a:pt x="66568" y="11429"/>
                </a:lnTo>
                <a:lnTo>
                  <a:pt x="54254" y="3047"/>
                </a:lnTo>
                <a:lnTo>
                  <a:pt x="39014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44075" y="8706231"/>
            <a:ext cx="78740" cy="78105"/>
          </a:xfrm>
          <a:custGeom>
            <a:avLst/>
            <a:gdLst/>
            <a:ahLst/>
            <a:cxnLst/>
            <a:rect l="l" t="t" r="r" b="b"/>
            <a:pathLst>
              <a:path w="78740" h="78104">
                <a:moveTo>
                  <a:pt x="39136" y="0"/>
                </a:moveTo>
                <a:lnTo>
                  <a:pt x="23896" y="3047"/>
                </a:lnTo>
                <a:lnTo>
                  <a:pt x="11429" y="11429"/>
                </a:lnTo>
                <a:lnTo>
                  <a:pt x="3047" y="23753"/>
                </a:lnTo>
                <a:lnTo>
                  <a:pt x="0" y="38861"/>
                </a:lnTo>
                <a:lnTo>
                  <a:pt x="3047" y="53970"/>
                </a:lnTo>
                <a:lnTo>
                  <a:pt x="11429" y="66425"/>
                </a:lnTo>
                <a:lnTo>
                  <a:pt x="23896" y="74675"/>
                </a:lnTo>
                <a:lnTo>
                  <a:pt x="39136" y="77723"/>
                </a:lnTo>
                <a:lnTo>
                  <a:pt x="54254" y="74675"/>
                </a:lnTo>
                <a:lnTo>
                  <a:pt x="66690" y="66425"/>
                </a:lnTo>
                <a:lnTo>
                  <a:pt x="75072" y="53970"/>
                </a:lnTo>
                <a:lnTo>
                  <a:pt x="78120" y="38861"/>
                </a:lnTo>
                <a:lnTo>
                  <a:pt x="75072" y="23753"/>
                </a:lnTo>
                <a:lnTo>
                  <a:pt x="66690" y="11429"/>
                </a:lnTo>
                <a:lnTo>
                  <a:pt x="54254" y="3047"/>
                </a:lnTo>
                <a:lnTo>
                  <a:pt x="39136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56957" y="8706231"/>
            <a:ext cx="78740" cy="78105"/>
          </a:xfrm>
          <a:custGeom>
            <a:avLst/>
            <a:gdLst/>
            <a:ahLst/>
            <a:cxnLst/>
            <a:rect l="l" t="t" r="r" b="b"/>
            <a:pathLst>
              <a:path w="78740" h="78104">
                <a:moveTo>
                  <a:pt x="38983" y="0"/>
                </a:moveTo>
                <a:lnTo>
                  <a:pt x="23896" y="3047"/>
                </a:lnTo>
                <a:lnTo>
                  <a:pt x="11429" y="11429"/>
                </a:lnTo>
                <a:lnTo>
                  <a:pt x="3047" y="23753"/>
                </a:lnTo>
                <a:lnTo>
                  <a:pt x="0" y="38861"/>
                </a:lnTo>
                <a:lnTo>
                  <a:pt x="3047" y="53970"/>
                </a:lnTo>
                <a:lnTo>
                  <a:pt x="11429" y="66425"/>
                </a:lnTo>
                <a:lnTo>
                  <a:pt x="23896" y="74675"/>
                </a:lnTo>
                <a:lnTo>
                  <a:pt x="38983" y="77723"/>
                </a:lnTo>
                <a:lnTo>
                  <a:pt x="54223" y="74675"/>
                </a:lnTo>
                <a:lnTo>
                  <a:pt x="66690" y="66425"/>
                </a:lnTo>
                <a:lnTo>
                  <a:pt x="75072" y="53970"/>
                </a:lnTo>
                <a:lnTo>
                  <a:pt x="78120" y="38861"/>
                </a:lnTo>
                <a:lnTo>
                  <a:pt x="75072" y="23753"/>
                </a:lnTo>
                <a:lnTo>
                  <a:pt x="66690" y="11429"/>
                </a:lnTo>
                <a:lnTo>
                  <a:pt x="54223" y="3047"/>
                </a:lnTo>
                <a:lnTo>
                  <a:pt x="38983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69595" y="8706231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8983" y="0"/>
                </a:moveTo>
                <a:lnTo>
                  <a:pt x="23743" y="3179"/>
                </a:lnTo>
                <a:lnTo>
                  <a:pt x="11308" y="11429"/>
                </a:lnTo>
                <a:lnTo>
                  <a:pt x="3047" y="23753"/>
                </a:lnTo>
                <a:lnTo>
                  <a:pt x="0" y="38993"/>
                </a:lnTo>
                <a:lnTo>
                  <a:pt x="3047" y="54101"/>
                </a:lnTo>
                <a:lnTo>
                  <a:pt x="11429" y="66425"/>
                </a:lnTo>
                <a:lnTo>
                  <a:pt x="23865" y="74675"/>
                </a:lnTo>
                <a:lnTo>
                  <a:pt x="38861" y="77723"/>
                </a:lnTo>
                <a:lnTo>
                  <a:pt x="54101" y="74675"/>
                </a:lnTo>
                <a:lnTo>
                  <a:pt x="66415" y="66425"/>
                </a:lnTo>
                <a:lnTo>
                  <a:pt x="74797" y="54101"/>
                </a:lnTo>
                <a:lnTo>
                  <a:pt x="77967" y="38993"/>
                </a:lnTo>
                <a:lnTo>
                  <a:pt x="74919" y="23753"/>
                </a:lnTo>
                <a:lnTo>
                  <a:pt x="66537" y="11429"/>
                </a:lnTo>
                <a:lnTo>
                  <a:pt x="54223" y="3179"/>
                </a:lnTo>
                <a:lnTo>
                  <a:pt x="38983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182721" y="8706231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105" y="0"/>
                </a:moveTo>
                <a:lnTo>
                  <a:pt x="38861" y="0"/>
                </a:lnTo>
                <a:lnTo>
                  <a:pt x="23621" y="3179"/>
                </a:lnTo>
                <a:lnTo>
                  <a:pt x="11308" y="11679"/>
                </a:lnTo>
                <a:lnTo>
                  <a:pt x="2926" y="24134"/>
                </a:lnTo>
                <a:lnTo>
                  <a:pt x="121" y="38861"/>
                </a:lnTo>
                <a:lnTo>
                  <a:pt x="0" y="39242"/>
                </a:lnTo>
                <a:lnTo>
                  <a:pt x="3169" y="53970"/>
                </a:lnTo>
                <a:lnTo>
                  <a:pt x="3169" y="54351"/>
                </a:lnTo>
                <a:lnTo>
                  <a:pt x="11673" y="66543"/>
                </a:lnTo>
                <a:lnTo>
                  <a:pt x="24140" y="74807"/>
                </a:lnTo>
                <a:lnTo>
                  <a:pt x="39380" y="77723"/>
                </a:lnTo>
                <a:lnTo>
                  <a:pt x="54467" y="74675"/>
                </a:lnTo>
                <a:lnTo>
                  <a:pt x="66659" y="66293"/>
                </a:lnTo>
                <a:lnTo>
                  <a:pt x="75041" y="53970"/>
                </a:lnTo>
                <a:lnTo>
                  <a:pt x="77967" y="39242"/>
                </a:lnTo>
                <a:lnTo>
                  <a:pt x="78089" y="38861"/>
                </a:lnTo>
                <a:lnTo>
                  <a:pt x="75041" y="24134"/>
                </a:lnTo>
                <a:lnTo>
                  <a:pt x="74919" y="23753"/>
                </a:lnTo>
                <a:lnTo>
                  <a:pt x="66659" y="11429"/>
                </a:lnTo>
                <a:lnTo>
                  <a:pt x="54467" y="3179"/>
                </a:lnTo>
                <a:lnTo>
                  <a:pt x="54863" y="3179"/>
                </a:lnTo>
                <a:lnTo>
                  <a:pt x="39105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05459" y="9107067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5" h="74929">
                <a:moveTo>
                  <a:pt x="54345" y="0"/>
                </a:moveTo>
                <a:lnTo>
                  <a:pt x="23500" y="0"/>
                </a:lnTo>
                <a:lnTo>
                  <a:pt x="11308" y="8214"/>
                </a:lnTo>
                <a:lnTo>
                  <a:pt x="3047" y="20561"/>
                </a:lnTo>
                <a:lnTo>
                  <a:pt x="0" y="35682"/>
                </a:lnTo>
                <a:lnTo>
                  <a:pt x="2926" y="50685"/>
                </a:lnTo>
                <a:lnTo>
                  <a:pt x="11308" y="63053"/>
                </a:lnTo>
                <a:lnTo>
                  <a:pt x="23743" y="71521"/>
                </a:lnTo>
                <a:lnTo>
                  <a:pt x="24140" y="71521"/>
                </a:lnTo>
                <a:lnTo>
                  <a:pt x="38861" y="74483"/>
                </a:lnTo>
                <a:lnTo>
                  <a:pt x="54101" y="71521"/>
                </a:lnTo>
                <a:lnTo>
                  <a:pt x="66415" y="63245"/>
                </a:lnTo>
                <a:lnTo>
                  <a:pt x="74797" y="50922"/>
                </a:lnTo>
                <a:lnTo>
                  <a:pt x="77967" y="35813"/>
                </a:lnTo>
                <a:lnTo>
                  <a:pt x="77967" y="35682"/>
                </a:lnTo>
                <a:lnTo>
                  <a:pt x="74919" y="20561"/>
                </a:lnTo>
                <a:lnTo>
                  <a:pt x="66537" y="8214"/>
                </a:lnTo>
                <a:lnTo>
                  <a:pt x="54345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28319" y="9103814"/>
            <a:ext cx="32384" cy="3810"/>
          </a:xfrm>
          <a:custGeom>
            <a:avLst/>
            <a:gdLst/>
            <a:ahLst/>
            <a:cxnLst/>
            <a:rect l="l" t="t" r="r" b="b"/>
            <a:pathLst>
              <a:path w="32384" h="3809">
                <a:moveTo>
                  <a:pt x="16123" y="0"/>
                </a:moveTo>
                <a:lnTo>
                  <a:pt x="0" y="3252"/>
                </a:lnTo>
                <a:lnTo>
                  <a:pt x="32003" y="3252"/>
                </a:lnTo>
                <a:lnTo>
                  <a:pt x="16123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118219" y="9107067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5" h="74929">
                <a:moveTo>
                  <a:pt x="54467" y="0"/>
                </a:moveTo>
                <a:lnTo>
                  <a:pt x="23469" y="0"/>
                </a:lnTo>
                <a:lnTo>
                  <a:pt x="11429" y="8214"/>
                </a:lnTo>
                <a:lnTo>
                  <a:pt x="3047" y="20561"/>
                </a:lnTo>
                <a:lnTo>
                  <a:pt x="0" y="35682"/>
                </a:lnTo>
                <a:lnTo>
                  <a:pt x="3047" y="50685"/>
                </a:lnTo>
                <a:lnTo>
                  <a:pt x="11429" y="63053"/>
                </a:lnTo>
                <a:lnTo>
                  <a:pt x="23865" y="71521"/>
                </a:lnTo>
                <a:lnTo>
                  <a:pt x="24231" y="71521"/>
                </a:lnTo>
                <a:lnTo>
                  <a:pt x="38983" y="74483"/>
                </a:lnTo>
                <a:lnTo>
                  <a:pt x="54101" y="71521"/>
                </a:lnTo>
                <a:lnTo>
                  <a:pt x="66537" y="63245"/>
                </a:lnTo>
                <a:lnTo>
                  <a:pt x="74919" y="50922"/>
                </a:lnTo>
                <a:lnTo>
                  <a:pt x="78089" y="35813"/>
                </a:lnTo>
                <a:lnTo>
                  <a:pt x="78089" y="35682"/>
                </a:lnTo>
                <a:lnTo>
                  <a:pt x="75041" y="20561"/>
                </a:lnTo>
                <a:lnTo>
                  <a:pt x="66659" y="8214"/>
                </a:lnTo>
                <a:lnTo>
                  <a:pt x="54467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141202" y="9103814"/>
            <a:ext cx="32384" cy="3810"/>
          </a:xfrm>
          <a:custGeom>
            <a:avLst/>
            <a:gdLst/>
            <a:ahLst/>
            <a:cxnLst/>
            <a:rect l="l" t="t" r="r" b="b"/>
            <a:pathLst>
              <a:path w="32384" h="3809">
                <a:moveTo>
                  <a:pt x="16123" y="0"/>
                </a:moveTo>
                <a:lnTo>
                  <a:pt x="0" y="3252"/>
                </a:lnTo>
                <a:lnTo>
                  <a:pt x="31882" y="3252"/>
                </a:lnTo>
                <a:lnTo>
                  <a:pt x="16123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31071" y="9103814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014" y="0"/>
                </a:moveTo>
                <a:lnTo>
                  <a:pt x="23896" y="3060"/>
                </a:lnTo>
                <a:lnTo>
                  <a:pt x="11429" y="11417"/>
                </a:lnTo>
                <a:lnTo>
                  <a:pt x="3047" y="23801"/>
                </a:lnTo>
                <a:lnTo>
                  <a:pt x="0" y="38935"/>
                </a:lnTo>
                <a:lnTo>
                  <a:pt x="3047" y="54056"/>
                </a:lnTo>
                <a:lnTo>
                  <a:pt x="11429" y="66391"/>
                </a:lnTo>
                <a:lnTo>
                  <a:pt x="23896" y="74688"/>
                </a:lnTo>
                <a:lnTo>
                  <a:pt x="39014" y="77736"/>
                </a:lnTo>
                <a:lnTo>
                  <a:pt x="54254" y="74688"/>
                </a:lnTo>
                <a:lnTo>
                  <a:pt x="66568" y="66391"/>
                </a:lnTo>
                <a:lnTo>
                  <a:pt x="74950" y="54056"/>
                </a:lnTo>
                <a:lnTo>
                  <a:pt x="77998" y="38935"/>
                </a:lnTo>
                <a:lnTo>
                  <a:pt x="74950" y="23801"/>
                </a:lnTo>
                <a:lnTo>
                  <a:pt x="66568" y="11417"/>
                </a:lnTo>
                <a:lnTo>
                  <a:pt x="54254" y="3060"/>
                </a:lnTo>
                <a:lnTo>
                  <a:pt x="39014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44075" y="9103814"/>
            <a:ext cx="78740" cy="78105"/>
          </a:xfrm>
          <a:custGeom>
            <a:avLst/>
            <a:gdLst/>
            <a:ahLst/>
            <a:cxnLst/>
            <a:rect l="l" t="t" r="r" b="b"/>
            <a:pathLst>
              <a:path w="78740" h="78104">
                <a:moveTo>
                  <a:pt x="39136" y="0"/>
                </a:moveTo>
                <a:lnTo>
                  <a:pt x="23896" y="3060"/>
                </a:lnTo>
                <a:lnTo>
                  <a:pt x="11429" y="11417"/>
                </a:lnTo>
                <a:lnTo>
                  <a:pt x="3047" y="23801"/>
                </a:lnTo>
                <a:lnTo>
                  <a:pt x="0" y="38935"/>
                </a:lnTo>
                <a:lnTo>
                  <a:pt x="3047" y="54056"/>
                </a:lnTo>
                <a:lnTo>
                  <a:pt x="11429" y="66391"/>
                </a:lnTo>
                <a:lnTo>
                  <a:pt x="23896" y="74688"/>
                </a:lnTo>
                <a:lnTo>
                  <a:pt x="39136" y="77736"/>
                </a:lnTo>
                <a:lnTo>
                  <a:pt x="54254" y="74688"/>
                </a:lnTo>
                <a:lnTo>
                  <a:pt x="66690" y="66391"/>
                </a:lnTo>
                <a:lnTo>
                  <a:pt x="75072" y="54056"/>
                </a:lnTo>
                <a:lnTo>
                  <a:pt x="78120" y="38935"/>
                </a:lnTo>
                <a:lnTo>
                  <a:pt x="75072" y="23801"/>
                </a:lnTo>
                <a:lnTo>
                  <a:pt x="66690" y="11417"/>
                </a:lnTo>
                <a:lnTo>
                  <a:pt x="54254" y="3060"/>
                </a:lnTo>
                <a:lnTo>
                  <a:pt x="39136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56957" y="9103814"/>
            <a:ext cx="78740" cy="78105"/>
          </a:xfrm>
          <a:custGeom>
            <a:avLst/>
            <a:gdLst/>
            <a:ahLst/>
            <a:cxnLst/>
            <a:rect l="l" t="t" r="r" b="b"/>
            <a:pathLst>
              <a:path w="78740" h="78104">
                <a:moveTo>
                  <a:pt x="38983" y="0"/>
                </a:moveTo>
                <a:lnTo>
                  <a:pt x="23896" y="3060"/>
                </a:lnTo>
                <a:lnTo>
                  <a:pt x="11429" y="11417"/>
                </a:lnTo>
                <a:lnTo>
                  <a:pt x="3047" y="23801"/>
                </a:lnTo>
                <a:lnTo>
                  <a:pt x="0" y="38935"/>
                </a:lnTo>
                <a:lnTo>
                  <a:pt x="3047" y="54056"/>
                </a:lnTo>
                <a:lnTo>
                  <a:pt x="11429" y="66391"/>
                </a:lnTo>
                <a:lnTo>
                  <a:pt x="23896" y="74688"/>
                </a:lnTo>
                <a:lnTo>
                  <a:pt x="38983" y="77736"/>
                </a:lnTo>
                <a:lnTo>
                  <a:pt x="54223" y="74688"/>
                </a:lnTo>
                <a:lnTo>
                  <a:pt x="66690" y="66391"/>
                </a:lnTo>
                <a:lnTo>
                  <a:pt x="75072" y="54056"/>
                </a:lnTo>
                <a:lnTo>
                  <a:pt x="78120" y="38935"/>
                </a:lnTo>
                <a:lnTo>
                  <a:pt x="75072" y="23801"/>
                </a:lnTo>
                <a:lnTo>
                  <a:pt x="66690" y="11417"/>
                </a:lnTo>
                <a:lnTo>
                  <a:pt x="54223" y="3060"/>
                </a:lnTo>
                <a:lnTo>
                  <a:pt x="38983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769718" y="9103814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8983" y="0"/>
                </a:moveTo>
                <a:lnTo>
                  <a:pt x="23865" y="3060"/>
                </a:lnTo>
                <a:lnTo>
                  <a:pt x="11429" y="11417"/>
                </a:lnTo>
                <a:lnTo>
                  <a:pt x="3047" y="23801"/>
                </a:lnTo>
                <a:lnTo>
                  <a:pt x="0" y="38935"/>
                </a:lnTo>
                <a:lnTo>
                  <a:pt x="3047" y="53937"/>
                </a:lnTo>
                <a:lnTo>
                  <a:pt x="11308" y="66306"/>
                </a:lnTo>
                <a:lnTo>
                  <a:pt x="23865" y="74773"/>
                </a:lnTo>
                <a:lnTo>
                  <a:pt x="24262" y="74773"/>
                </a:lnTo>
                <a:lnTo>
                  <a:pt x="38861" y="77736"/>
                </a:lnTo>
                <a:lnTo>
                  <a:pt x="54101" y="74773"/>
                </a:lnTo>
                <a:lnTo>
                  <a:pt x="66537" y="66498"/>
                </a:lnTo>
                <a:lnTo>
                  <a:pt x="74919" y="54175"/>
                </a:lnTo>
                <a:lnTo>
                  <a:pt x="77967" y="39066"/>
                </a:lnTo>
                <a:lnTo>
                  <a:pt x="77967" y="38935"/>
                </a:lnTo>
                <a:lnTo>
                  <a:pt x="74919" y="23801"/>
                </a:lnTo>
                <a:lnTo>
                  <a:pt x="66537" y="11417"/>
                </a:lnTo>
                <a:lnTo>
                  <a:pt x="54223" y="3060"/>
                </a:lnTo>
                <a:lnTo>
                  <a:pt x="38983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182600" y="9106875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5" h="74929">
                <a:moveTo>
                  <a:pt x="54101" y="0"/>
                </a:moveTo>
                <a:lnTo>
                  <a:pt x="23865" y="0"/>
                </a:lnTo>
                <a:lnTo>
                  <a:pt x="11429" y="8357"/>
                </a:lnTo>
                <a:lnTo>
                  <a:pt x="3047" y="20741"/>
                </a:lnTo>
                <a:lnTo>
                  <a:pt x="0" y="35874"/>
                </a:lnTo>
                <a:lnTo>
                  <a:pt x="2926" y="50877"/>
                </a:lnTo>
                <a:lnTo>
                  <a:pt x="11308" y="63245"/>
                </a:lnTo>
                <a:lnTo>
                  <a:pt x="23865" y="71713"/>
                </a:lnTo>
                <a:lnTo>
                  <a:pt x="24262" y="71713"/>
                </a:lnTo>
                <a:lnTo>
                  <a:pt x="38983" y="74675"/>
                </a:lnTo>
                <a:lnTo>
                  <a:pt x="54101" y="71713"/>
                </a:lnTo>
                <a:lnTo>
                  <a:pt x="66537" y="63438"/>
                </a:lnTo>
                <a:lnTo>
                  <a:pt x="74919" y="51114"/>
                </a:lnTo>
                <a:lnTo>
                  <a:pt x="78089" y="36006"/>
                </a:lnTo>
                <a:lnTo>
                  <a:pt x="78089" y="35874"/>
                </a:lnTo>
                <a:lnTo>
                  <a:pt x="74919" y="20741"/>
                </a:lnTo>
                <a:lnTo>
                  <a:pt x="66537" y="8357"/>
                </a:lnTo>
                <a:lnTo>
                  <a:pt x="54101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06342" y="9103814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80" h="3175">
                <a:moveTo>
                  <a:pt x="15300" y="12"/>
                </a:moveTo>
                <a:lnTo>
                  <a:pt x="0" y="3060"/>
                </a:lnTo>
                <a:lnTo>
                  <a:pt x="30358" y="3060"/>
                </a:lnTo>
                <a:lnTo>
                  <a:pt x="15300" y="12"/>
                </a:lnTo>
                <a:close/>
              </a:path>
              <a:path w="30480" h="3175">
                <a:moveTo>
                  <a:pt x="15361" y="0"/>
                </a:move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705337" y="9501947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502" y="0"/>
                </a:moveTo>
                <a:lnTo>
                  <a:pt x="39105" y="0"/>
                </a:lnTo>
                <a:lnTo>
                  <a:pt x="23987" y="3026"/>
                </a:lnTo>
                <a:lnTo>
                  <a:pt x="11551" y="11311"/>
                </a:lnTo>
                <a:lnTo>
                  <a:pt x="3169" y="23646"/>
                </a:lnTo>
                <a:lnTo>
                  <a:pt x="0" y="38755"/>
                </a:lnTo>
                <a:lnTo>
                  <a:pt x="3047" y="53900"/>
                </a:lnTo>
                <a:lnTo>
                  <a:pt x="11429" y="66272"/>
                </a:lnTo>
                <a:lnTo>
                  <a:pt x="23987" y="74736"/>
                </a:lnTo>
                <a:lnTo>
                  <a:pt x="24262" y="74736"/>
                </a:lnTo>
                <a:lnTo>
                  <a:pt x="38983" y="77723"/>
                </a:lnTo>
                <a:lnTo>
                  <a:pt x="54101" y="74736"/>
                </a:lnTo>
                <a:lnTo>
                  <a:pt x="66537" y="66510"/>
                </a:lnTo>
                <a:lnTo>
                  <a:pt x="74919" y="54281"/>
                </a:lnTo>
                <a:lnTo>
                  <a:pt x="78089" y="39267"/>
                </a:lnTo>
                <a:lnTo>
                  <a:pt x="75163" y="24112"/>
                </a:lnTo>
                <a:lnTo>
                  <a:pt x="66934" y="11658"/>
                </a:lnTo>
                <a:lnTo>
                  <a:pt x="54589" y="3215"/>
                </a:lnTo>
                <a:lnTo>
                  <a:pt x="39502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118219" y="9501947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105" y="0"/>
                </a:moveTo>
                <a:lnTo>
                  <a:pt x="23621" y="3072"/>
                </a:lnTo>
                <a:lnTo>
                  <a:pt x="23865" y="3072"/>
                </a:lnTo>
                <a:lnTo>
                  <a:pt x="11429" y="11384"/>
                </a:lnTo>
                <a:lnTo>
                  <a:pt x="3047" y="23682"/>
                </a:lnTo>
                <a:lnTo>
                  <a:pt x="0" y="38828"/>
                </a:lnTo>
                <a:lnTo>
                  <a:pt x="3047" y="53900"/>
                </a:lnTo>
                <a:lnTo>
                  <a:pt x="11429" y="66272"/>
                </a:lnTo>
                <a:lnTo>
                  <a:pt x="23865" y="74700"/>
                </a:lnTo>
                <a:lnTo>
                  <a:pt x="24109" y="74700"/>
                </a:lnTo>
                <a:lnTo>
                  <a:pt x="38983" y="77723"/>
                </a:lnTo>
                <a:lnTo>
                  <a:pt x="54101" y="74700"/>
                </a:lnTo>
                <a:lnTo>
                  <a:pt x="66537" y="66415"/>
                </a:lnTo>
                <a:lnTo>
                  <a:pt x="74919" y="54080"/>
                </a:lnTo>
                <a:lnTo>
                  <a:pt x="78089" y="38971"/>
                </a:lnTo>
                <a:lnTo>
                  <a:pt x="78089" y="38828"/>
                </a:lnTo>
                <a:lnTo>
                  <a:pt x="74919" y="23682"/>
                </a:lnTo>
                <a:lnTo>
                  <a:pt x="66659" y="11384"/>
                </a:lnTo>
                <a:lnTo>
                  <a:pt x="54223" y="3072"/>
                </a:lnTo>
                <a:lnTo>
                  <a:pt x="39105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531071" y="9501947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380" y="0"/>
                </a:moveTo>
                <a:lnTo>
                  <a:pt x="39014" y="0"/>
                </a:lnTo>
                <a:lnTo>
                  <a:pt x="23896" y="3060"/>
                </a:lnTo>
                <a:lnTo>
                  <a:pt x="11429" y="11384"/>
                </a:lnTo>
                <a:lnTo>
                  <a:pt x="3047" y="23743"/>
                </a:lnTo>
                <a:lnTo>
                  <a:pt x="0" y="38874"/>
                </a:lnTo>
                <a:lnTo>
                  <a:pt x="3047" y="53995"/>
                </a:lnTo>
                <a:lnTo>
                  <a:pt x="11429" y="66342"/>
                </a:lnTo>
                <a:lnTo>
                  <a:pt x="23896" y="74712"/>
                </a:lnTo>
                <a:lnTo>
                  <a:pt x="39014" y="77723"/>
                </a:lnTo>
                <a:lnTo>
                  <a:pt x="54101" y="74712"/>
                </a:lnTo>
                <a:lnTo>
                  <a:pt x="66446" y="66486"/>
                </a:lnTo>
                <a:lnTo>
                  <a:pt x="74828" y="54269"/>
                </a:lnTo>
                <a:lnTo>
                  <a:pt x="77998" y="39267"/>
                </a:lnTo>
                <a:lnTo>
                  <a:pt x="75194" y="24112"/>
                </a:lnTo>
                <a:lnTo>
                  <a:pt x="66934" y="11658"/>
                </a:lnTo>
                <a:lnTo>
                  <a:pt x="54620" y="3215"/>
                </a:lnTo>
                <a:lnTo>
                  <a:pt x="39380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943953" y="9501947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258" y="0"/>
                </a:moveTo>
                <a:lnTo>
                  <a:pt x="38983" y="0"/>
                </a:lnTo>
                <a:lnTo>
                  <a:pt x="23621" y="3096"/>
                </a:lnTo>
                <a:lnTo>
                  <a:pt x="11308" y="11420"/>
                </a:lnTo>
                <a:lnTo>
                  <a:pt x="3047" y="23743"/>
                </a:lnTo>
                <a:lnTo>
                  <a:pt x="0" y="38874"/>
                </a:lnTo>
                <a:lnTo>
                  <a:pt x="3047" y="53983"/>
                </a:lnTo>
                <a:lnTo>
                  <a:pt x="11429" y="66342"/>
                </a:lnTo>
                <a:lnTo>
                  <a:pt x="23743" y="74666"/>
                </a:lnTo>
                <a:lnTo>
                  <a:pt x="38983" y="77723"/>
                </a:lnTo>
                <a:lnTo>
                  <a:pt x="54223" y="74666"/>
                </a:lnTo>
                <a:lnTo>
                  <a:pt x="66568" y="66342"/>
                </a:lnTo>
                <a:lnTo>
                  <a:pt x="74950" y="53983"/>
                </a:lnTo>
                <a:lnTo>
                  <a:pt x="77998" y="38874"/>
                </a:lnTo>
                <a:lnTo>
                  <a:pt x="74950" y="23743"/>
                </a:lnTo>
                <a:lnTo>
                  <a:pt x="66690" y="11420"/>
                </a:lnTo>
                <a:lnTo>
                  <a:pt x="54223" y="3096"/>
                </a:lnTo>
                <a:lnTo>
                  <a:pt x="39258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356714" y="9501947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105" y="0"/>
                </a:moveTo>
                <a:lnTo>
                  <a:pt x="23865" y="3060"/>
                </a:lnTo>
                <a:lnTo>
                  <a:pt x="11429" y="11384"/>
                </a:lnTo>
                <a:lnTo>
                  <a:pt x="3047" y="23743"/>
                </a:lnTo>
                <a:lnTo>
                  <a:pt x="0" y="38874"/>
                </a:lnTo>
                <a:lnTo>
                  <a:pt x="3047" y="53983"/>
                </a:lnTo>
                <a:lnTo>
                  <a:pt x="11429" y="66342"/>
                </a:lnTo>
                <a:lnTo>
                  <a:pt x="23865" y="74666"/>
                </a:lnTo>
                <a:lnTo>
                  <a:pt x="39105" y="77723"/>
                </a:lnTo>
                <a:lnTo>
                  <a:pt x="54223" y="74666"/>
                </a:lnTo>
                <a:lnTo>
                  <a:pt x="66659" y="66342"/>
                </a:lnTo>
                <a:lnTo>
                  <a:pt x="75041" y="53983"/>
                </a:lnTo>
                <a:lnTo>
                  <a:pt x="78089" y="38874"/>
                </a:lnTo>
                <a:lnTo>
                  <a:pt x="75041" y="23743"/>
                </a:lnTo>
                <a:lnTo>
                  <a:pt x="66659" y="11384"/>
                </a:lnTo>
                <a:lnTo>
                  <a:pt x="54223" y="3060"/>
                </a:lnTo>
                <a:lnTo>
                  <a:pt x="39105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769595" y="9501947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8983" y="0"/>
                </a:moveTo>
                <a:lnTo>
                  <a:pt x="23500" y="3072"/>
                </a:lnTo>
                <a:lnTo>
                  <a:pt x="23743" y="3072"/>
                </a:lnTo>
                <a:lnTo>
                  <a:pt x="11308" y="11384"/>
                </a:lnTo>
                <a:lnTo>
                  <a:pt x="3047" y="23682"/>
                </a:lnTo>
                <a:lnTo>
                  <a:pt x="0" y="38828"/>
                </a:lnTo>
                <a:lnTo>
                  <a:pt x="3047" y="53900"/>
                </a:lnTo>
                <a:lnTo>
                  <a:pt x="11308" y="66272"/>
                </a:lnTo>
                <a:lnTo>
                  <a:pt x="23865" y="74700"/>
                </a:lnTo>
                <a:lnTo>
                  <a:pt x="24109" y="74700"/>
                </a:lnTo>
                <a:lnTo>
                  <a:pt x="38861" y="77723"/>
                </a:lnTo>
                <a:lnTo>
                  <a:pt x="54101" y="74700"/>
                </a:lnTo>
                <a:lnTo>
                  <a:pt x="66415" y="66415"/>
                </a:lnTo>
                <a:lnTo>
                  <a:pt x="74797" y="54080"/>
                </a:lnTo>
                <a:lnTo>
                  <a:pt x="77967" y="38971"/>
                </a:lnTo>
                <a:lnTo>
                  <a:pt x="77967" y="38828"/>
                </a:lnTo>
                <a:lnTo>
                  <a:pt x="74919" y="23682"/>
                </a:lnTo>
                <a:lnTo>
                  <a:pt x="66537" y="11384"/>
                </a:lnTo>
                <a:lnTo>
                  <a:pt x="54223" y="3072"/>
                </a:lnTo>
                <a:lnTo>
                  <a:pt x="38983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182721" y="9501947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502" y="0"/>
                </a:moveTo>
                <a:lnTo>
                  <a:pt x="38861" y="0"/>
                </a:lnTo>
                <a:lnTo>
                  <a:pt x="23621" y="3215"/>
                </a:lnTo>
                <a:lnTo>
                  <a:pt x="11186" y="11658"/>
                </a:lnTo>
                <a:lnTo>
                  <a:pt x="2926" y="24112"/>
                </a:lnTo>
                <a:lnTo>
                  <a:pt x="0" y="39267"/>
                </a:lnTo>
                <a:lnTo>
                  <a:pt x="3169" y="54269"/>
                </a:lnTo>
                <a:lnTo>
                  <a:pt x="11673" y="66556"/>
                </a:lnTo>
                <a:lnTo>
                  <a:pt x="24140" y="74797"/>
                </a:lnTo>
                <a:lnTo>
                  <a:pt x="39380" y="77723"/>
                </a:lnTo>
                <a:lnTo>
                  <a:pt x="54345" y="74630"/>
                </a:lnTo>
                <a:lnTo>
                  <a:pt x="66659" y="66379"/>
                </a:lnTo>
                <a:lnTo>
                  <a:pt x="74919" y="54269"/>
                </a:lnTo>
                <a:lnTo>
                  <a:pt x="78089" y="39267"/>
                </a:lnTo>
                <a:lnTo>
                  <a:pt x="75194" y="24112"/>
                </a:lnTo>
                <a:lnTo>
                  <a:pt x="66934" y="11658"/>
                </a:lnTo>
                <a:lnTo>
                  <a:pt x="54620" y="3215"/>
                </a:lnTo>
                <a:lnTo>
                  <a:pt x="39502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705337" y="989953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105" y="0"/>
                </a:moveTo>
                <a:lnTo>
                  <a:pt x="23987" y="3011"/>
                </a:lnTo>
                <a:lnTo>
                  <a:pt x="11551" y="11311"/>
                </a:lnTo>
                <a:lnTo>
                  <a:pt x="3169" y="23646"/>
                </a:lnTo>
                <a:lnTo>
                  <a:pt x="0" y="38779"/>
                </a:lnTo>
                <a:lnTo>
                  <a:pt x="3047" y="53897"/>
                </a:lnTo>
                <a:lnTo>
                  <a:pt x="11429" y="66281"/>
                </a:lnTo>
                <a:lnTo>
                  <a:pt x="23987" y="74733"/>
                </a:lnTo>
                <a:lnTo>
                  <a:pt x="24262" y="74733"/>
                </a:lnTo>
                <a:lnTo>
                  <a:pt x="38983" y="77723"/>
                </a:lnTo>
                <a:lnTo>
                  <a:pt x="54101" y="74733"/>
                </a:lnTo>
                <a:lnTo>
                  <a:pt x="66537" y="66519"/>
                </a:lnTo>
                <a:lnTo>
                  <a:pt x="74919" y="54278"/>
                </a:lnTo>
                <a:lnTo>
                  <a:pt x="78089" y="39255"/>
                </a:lnTo>
                <a:lnTo>
                  <a:pt x="75041" y="24121"/>
                </a:lnTo>
                <a:lnTo>
                  <a:pt x="66781" y="11728"/>
                </a:lnTo>
                <a:lnTo>
                  <a:pt x="54467" y="3334"/>
                </a:lnTo>
                <a:lnTo>
                  <a:pt x="39227" y="188"/>
                </a:lnTo>
                <a:lnTo>
                  <a:pt x="39105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118219" y="989953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105" y="0"/>
                </a:moveTo>
                <a:lnTo>
                  <a:pt x="23865" y="3011"/>
                </a:lnTo>
                <a:lnTo>
                  <a:pt x="11551" y="11311"/>
                </a:lnTo>
                <a:lnTo>
                  <a:pt x="3169" y="23646"/>
                </a:lnTo>
                <a:lnTo>
                  <a:pt x="0" y="38779"/>
                </a:lnTo>
                <a:lnTo>
                  <a:pt x="3047" y="53897"/>
                </a:lnTo>
                <a:lnTo>
                  <a:pt x="11429" y="66269"/>
                </a:lnTo>
                <a:lnTo>
                  <a:pt x="23865" y="74712"/>
                </a:lnTo>
                <a:lnTo>
                  <a:pt x="24109" y="74712"/>
                </a:lnTo>
                <a:lnTo>
                  <a:pt x="38983" y="77723"/>
                </a:lnTo>
                <a:lnTo>
                  <a:pt x="54101" y="74712"/>
                </a:lnTo>
                <a:lnTo>
                  <a:pt x="66537" y="66412"/>
                </a:lnTo>
                <a:lnTo>
                  <a:pt x="74919" y="54077"/>
                </a:lnTo>
                <a:lnTo>
                  <a:pt x="78089" y="38968"/>
                </a:lnTo>
                <a:lnTo>
                  <a:pt x="74919" y="23823"/>
                </a:lnTo>
                <a:lnTo>
                  <a:pt x="66537" y="11548"/>
                </a:lnTo>
                <a:lnTo>
                  <a:pt x="54223" y="3249"/>
                </a:lnTo>
                <a:lnTo>
                  <a:pt x="39105" y="188"/>
                </a:lnTo>
                <a:lnTo>
                  <a:pt x="39105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531071" y="989953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014" y="0"/>
                </a:moveTo>
                <a:lnTo>
                  <a:pt x="23896" y="3047"/>
                </a:lnTo>
                <a:lnTo>
                  <a:pt x="11429" y="11381"/>
                </a:lnTo>
                <a:lnTo>
                  <a:pt x="3047" y="23740"/>
                </a:lnTo>
                <a:lnTo>
                  <a:pt x="0" y="38861"/>
                </a:lnTo>
                <a:lnTo>
                  <a:pt x="3047" y="53983"/>
                </a:lnTo>
                <a:lnTo>
                  <a:pt x="11429" y="66342"/>
                </a:lnTo>
                <a:lnTo>
                  <a:pt x="23896" y="74712"/>
                </a:lnTo>
                <a:lnTo>
                  <a:pt x="39014" y="77723"/>
                </a:lnTo>
                <a:lnTo>
                  <a:pt x="54101" y="74712"/>
                </a:lnTo>
                <a:lnTo>
                  <a:pt x="66446" y="66482"/>
                </a:lnTo>
                <a:lnTo>
                  <a:pt x="74828" y="54257"/>
                </a:lnTo>
                <a:lnTo>
                  <a:pt x="77998" y="39255"/>
                </a:lnTo>
                <a:lnTo>
                  <a:pt x="75072" y="24121"/>
                </a:lnTo>
                <a:lnTo>
                  <a:pt x="66812" y="11728"/>
                </a:lnTo>
                <a:lnTo>
                  <a:pt x="54376" y="3334"/>
                </a:lnTo>
                <a:lnTo>
                  <a:pt x="39136" y="225"/>
                </a:lnTo>
                <a:lnTo>
                  <a:pt x="39014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943953" y="989953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8983" y="0"/>
                </a:moveTo>
                <a:lnTo>
                  <a:pt x="23743" y="3047"/>
                </a:lnTo>
                <a:lnTo>
                  <a:pt x="11429" y="11381"/>
                </a:lnTo>
                <a:lnTo>
                  <a:pt x="3047" y="23847"/>
                </a:lnTo>
                <a:lnTo>
                  <a:pt x="0" y="38861"/>
                </a:lnTo>
                <a:lnTo>
                  <a:pt x="3047" y="53983"/>
                </a:lnTo>
                <a:lnTo>
                  <a:pt x="11429" y="66342"/>
                </a:lnTo>
                <a:lnTo>
                  <a:pt x="23743" y="74675"/>
                </a:lnTo>
                <a:lnTo>
                  <a:pt x="38983" y="77723"/>
                </a:lnTo>
                <a:lnTo>
                  <a:pt x="54223" y="74675"/>
                </a:lnTo>
                <a:lnTo>
                  <a:pt x="66568" y="66342"/>
                </a:lnTo>
                <a:lnTo>
                  <a:pt x="74950" y="53983"/>
                </a:lnTo>
                <a:lnTo>
                  <a:pt x="77998" y="38861"/>
                </a:lnTo>
                <a:lnTo>
                  <a:pt x="74950" y="23847"/>
                </a:lnTo>
                <a:lnTo>
                  <a:pt x="66568" y="11585"/>
                </a:lnTo>
                <a:lnTo>
                  <a:pt x="54223" y="3285"/>
                </a:lnTo>
                <a:lnTo>
                  <a:pt x="39258" y="188"/>
                </a:lnTo>
                <a:lnTo>
                  <a:pt x="38983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356714" y="989953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105" y="0"/>
                </a:moveTo>
                <a:lnTo>
                  <a:pt x="23865" y="3047"/>
                </a:lnTo>
                <a:lnTo>
                  <a:pt x="11429" y="11500"/>
                </a:lnTo>
                <a:lnTo>
                  <a:pt x="3047" y="23798"/>
                </a:lnTo>
                <a:lnTo>
                  <a:pt x="0" y="38861"/>
                </a:lnTo>
                <a:lnTo>
                  <a:pt x="3047" y="53983"/>
                </a:lnTo>
                <a:lnTo>
                  <a:pt x="11429" y="66342"/>
                </a:lnTo>
                <a:lnTo>
                  <a:pt x="23865" y="74675"/>
                </a:lnTo>
                <a:lnTo>
                  <a:pt x="39105" y="77723"/>
                </a:lnTo>
                <a:lnTo>
                  <a:pt x="54345" y="74675"/>
                </a:lnTo>
                <a:lnTo>
                  <a:pt x="66659" y="66342"/>
                </a:lnTo>
                <a:lnTo>
                  <a:pt x="75041" y="53983"/>
                </a:lnTo>
                <a:lnTo>
                  <a:pt x="78089" y="38861"/>
                </a:lnTo>
                <a:lnTo>
                  <a:pt x="74919" y="23798"/>
                </a:lnTo>
                <a:lnTo>
                  <a:pt x="66537" y="11500"/>
                </a:lnTo>
                <a:lnTo>
                  <a:pt x="54223" y="3224"/>
                </a:lnTo>
                <a:lnTo>
                  <a:pt x="39105" y="188"/>
                </a:lnTo>
                <a:lnTo>
                  <a:pt x="39105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769473" y="989953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9105" y="0"/>
                </a:moveTo>
                <a:lnTo>
                  <a:pt x="23987" y="3011"/>
                </a:lnTo>
                <a:lnTo>
                  <a:pt x="11551" y="11311"/>
                </a:lnTo>
                <a:lnTo>
                  <a:pt x="3169" y="23646"/>
                </a:lnTo>
                <a:lnTo>
                  <a:pt x="0" y="38779"/>
                </a:lnTo>
                <a:lnTo>
                  <a:pt x="3169" y="53897"/>
                </a:lnTo>
                <a:lnTo>
                  <a:pt x="11429" y="66269"/>
                </a:lnTo>
                <a:lnTo>
                  <a:pt x="23987" y="74712"/>
                </a:lnTo>
                <a:lnTo>
                  <a:pt x="24231" y="74712"/>
                </a:lnTo>
                <a:lnTo>
                  <a:pt x="38983" y="77723"/>
                </a:lnTo>
                <a:lnTo>
                  <a:pt x="54223" y="74712"/>
                </a:lnTo>
                <a:lnTo>
                  <a:pt x="66537" y="66412"/>
                </a:lnTo>
                <a:lnTo>
                  <a:pt x="74919" y="54077"/>
                </a:lnTo>
                <a:lnTo>
                  <a:pt x="78089" y="38968"/>
                </a:lnTo>
                <a:lnTo>
                  <a:pt x="74919" y="23823"/>
                </a:lnTo>
                <a:lnTo>
                  <a:pt x="66659" y="11548"/>
                </a:lnTo>
                <a:lnTo>
                  <a:pt x="54223" y="3249"/>
                </a:lnTo>
                <a:lnTo>
                  <a:pt x="39105" y="188"/>
                </a:lnTo>
                <a:lnTo>
                  <a:pt x="39105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182721" y="989953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38861" y="0"/>
                </a:moveTo>
                <a:lnTo>
                  <a:pt x="23621" y="3179"/>
                </a:lnTo>
                <a:lnTo>
                  <a:pt x="11186" y="11728"/>
                </a:lnTo>
                <a:lnTo>
                  <a:pt x="2926" y="24121"/>
                </a:lnTo>
                <a:lnTo>
                  <a:pt x="0" y="39255"/>
                </a:lnTo>
                <a:lnTo>
                  <a:pt x="3169" y="54269"/>
                </a:lnTo>
                <a:lnTo>
                  <a:pt x="11551" y="66364"/>
                </a:lnTo>
                <a:lnTo>
                  <a:pt x="11673" y="66556"/>
                </a:lnTo>
                <a:lnTo>
                  <a:pt x="24140" y="74794"/>
                </a:lnTo>
                <a:lnTo>
                  <a:pt x="39380" y="77723"/>
                </a:lnTo>
                <a:lnTo>
                  <a:pt x="54345" y="74627"/>
                </a:lnTo>
                <a:lnTo>
                  <a:pt x="66659" y="66364"/>
                </a:lnTo>
                <a:lnTo>
                  <a:pt x="74919" y="54269"/>
                </a:lnTo>
                <a:lnTo>
                  <a:pt x="78089" y="39255"/>
                </a:lnTo>
                <a:lnTo>
                  <a:pt x="75041" y="24121"/>
                </a:lnTo>
                <a:lnTo>
                  <a:pt x="66812" y="11728"/>
                </a:lnTo>
                <a:lnTo>
                  <a:pt x="54345" y="3334"/>
                </a:lnTo>
                <a:lnTo>
                  <a:pt x="39227" y="188"/>
                </a:lnTo>
                <a:lnTo>
                  <a:pt x="38861" y="188"/>
                </a:lnTo>
                <a:lnTo>
                  <a:pt x="38861" y="0"/>
                </a:lnTo>
                <a:close/>
              </a:path>
            </a:pathLst>
          </a:custGeom>
          <a:solidFill>
            <a:srgbClr val="1C55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772900" y="1028700"/>
            <a:ext cx="5486399" cy="798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901189" y="537863"/>
            <a:ext cx="4648835" cy="1022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850" spc="1370" dirty="0">
                <a:solidFill>
                  <a:srgbClr val="211F1F"/>
                </a:solidFill>
                <a:latin typeface="Lucida Sans Unicode"/>
                <a:cs typeface="Lucida Sans Unicode"/>
              </a:rPr>
              <a:t>C</a:t>
            </a:r>
            <a:r>
              <a:rPr sz="7850" spc="1019" dirty="0">
                <a:solidFill>
                  <a:srgbClr val="211F1F"/>
                </a:solidFill>
                <a:latin typeface="Lucida Sans Unicode"/>
                <a:cs typeface="Lucida Sans Unicode"/>
              </a:rPr>
              <a:t>o</a:t>
            </a:r>
            <a:r>
              <a:rPr sz="7850" spc="869" dirty="0">
                <a:solidFill>
                  <a:srgbClr val="211F1F"/>
                </a:solidFill>
                <a:latin typeface="Lucida Sans Unicode"/>
                <a:cs typeface="Lucida Sans Unicode"/>
              </a:rPr>
              <a:t>n</a:t>
            </a:r>
            <a:r>
              <a:rPr sz="7850" spc="695" dirty="0">
                <a:solidFill>
                  <a:srgbClr val="211F1F"/>
                </a:solidFill>
                <a:latin typeface="Lucida Sans Unicode"/>
                <a:cs typeface="Lucida Sans Unicode"/>
              </a:rPr>
              <a:t>t</a:t>
            </a:r>
            <a:r>
              <a:rPr sz="7850" spc="1200" dirty="0">
                <a:solidFill>
                  <a:srgbClr val="211F1F"/>
                </a:solidFill>
                <a:latin typeface="Lucida Sans Unicode"/>
                <a:cs typeface="Lucida Sans Unicode"/>
              </a:rPr>
              <a:t>e</a:t>
            </a:r>
            <a:r>
              <a:rPr sz="7850" spc="855" dirty="0">
                <a:solidFill>
                  <a:srgbClr val="211F1F"/>
                </a:solidFill>
                <a:latin typeface="Lucida Sans Unicode"/>
                <a:cs typeface="Lucida Sans Unicode"/>
              </a:rPr>
              <a:t>n</a:t>
            </a:r>
            <a:r>
              <a:rPr sz="7850" spc="-90" dirty="0">
                <a:solidFill>
                  <a:srgbClr val="211F1F"/>
                </a:solidFill>
                <a:latin typeface="Lucida Sans Unicode"/>
                <a:cs typeface="Lucida Sans Unicode"/>
              </a:rPr>
              <a:t>t</a:t>
            </a:r>
            <a:endParaRPr sz="785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20289" y="2779896"/>
            <a:ext cx="454025" cy="4570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 algn="ctr">
              <a:lnSpc>
                <a:spcPct val="100000"/>
              </a:lnSpc>
            </a:pPr>
            <a:r>
              <a:rPr sz="2450" b="1" spc="-75" dirty="0">
                <a:solidFill>
                  <a:srgbClr val="FCFAFA"/>
                </a:solidFill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  <a:p>
            <a:pPr marL="27940" algn="ctr">
              <a:lnSpc>
                <a:spcPct val="100000"/>
              </a:lnSpc>
              <a:spcBef>
                <a:spcPts val="745"/>
              </a:spcBef>
            </a:pPr>
            <a:r>
              <a:rPr sz="2450" b="1" spc="-45" dirty="0">
                <a:solidFill>
                  <a:srgbClr val="FCFAFA"/>
                </a:solidFill>
                <a:latin typeface="Calibri"/>
                <a:cs typeface="Calibri"/>
              </a:rPr>
              <a:t>1</a:t>
            </a:r>
            <a:r>
              <a:rPr sz="2450" b="1" spc="-30" dirty="0">
                <a:solidFill>
                  <a:srgbClr val="FCFAFA"/>
                </a:solidFill>
                <a:latin typeface="Calibri"/>
                <a:cs typeface="Calibri"/>
              </a:rPr>
              <a:t>.</a:t>
            </a:r>
            <a:r>
              <a:rPr sz="2450" b="1" spc="-15" dirty="0">
                <a:solidFill>
                  <a:srgbClr val="FCFAFA"/>
                </a:solidFill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  <a:p>
            <a:pPr marL="8890" algn="ctr">
              <a:lnSpc>
                <a:spcPct val="100000"/>
              </a:lnSpc>
              <a:spcBef>
                <a:spcPts val="815"/>
              </a:spcBef>
            </a:pPr>
            <a:r>
              <a:rPr sz="2450" b="1" spc="10" dirty="0">
                <a:solidFill>
                  <a:srgbClr val="FCFAFA"/>
                </a:solidFill>
                <a:latin typeface="Calibri"/>
                <a:cs typeface="Calibri"/>
              </a:rPr>
              <a:t>1</a:t>
            </a:r>
            <a:r>
              <a:rPr sz="2450" b="1" spc="25" dirty="0">
                <a:solidFill>
                  <a:srgbClr val="FCFAFA"/>
                </a:solidFill>
                <a:latin typeface="Calibri"/>
                <a:cs typeface="Calibri"/>
              </a:rPr>
              <a:t>.</a:t>
            </a:r>
            <a:r>
              <a:rPr sz="2450" b="1" spc="-15" dirty="0">
                <a:solidFill>
                  <a:srgbClr val="FCFAFA"/>
                </a:solidFill>
                <a:latin typeface="Calibri"/>
                <a:cs typeface="Calibri"/>
              </a:rPr>
              <a:t>2</a:t>
            </a:r>
            <a:endParaRPr sz="2450">
              <a:latin typeface="Calibri"/>
              <a:cs typeface="Calibri"/>
            </a:endParaRPr>
          </a:p>
          <a:p>
            <a:pPr marL="6985" algn="ctr">
              <a:lnSpc>
                <a:spcPct val="100000"/>
              </a:lnSpc>
              <a:spcBef>
                <a:spcPts val="730"/>
              </a:spcBef>
            </a:pPr>
            <a:r>
              <a:rPr sz="2450" b="1" spc="10" dirty="0">
                <a:solidFill>
                  <a:srgbClr val="FCFAFA"/>
                </a:solidFill>
                <a:latin typeface="Calibri"/>
                <a:cs typeface="Calibri"/>
              </a:rPr>
              <a:t>1</a:t>
            </a:r>
            <a:r>
              <a:rPr sz="2450" b="1" spc="40" dirty="0">
                <a:solidFill>
                  <a:srgbClr val="FCFAFA"/>
                </a:solidFill>
                <a:latin typeface="Calibri"/>
                <a:cs typeface="Calibri"/>
              </a:rPr>
              <a:t>.</a:t>
            </a:r>
            <a:r>
              <a:rPr sz="2450" b="1" spc="-15" dirty="0">
                <a:solidFill>
                  <a:srgbClr val="FCFAFA"/>
                </a:solidFill>
                <a:latin typeface="Calibri"/>
                <a:cs typeface="Calibri"/>
              </a:rPr>
              <a:t>3</a:t>
            </a:r>
            <a:endParaRPr sz="2450">
              <a:latin typeface="Calibri"/>
              <a:cs typeface="Calibri"/>
            </a:endParaRPr>
          </a:p>
          <a:p>
            <a:pPr marL="15240" algn="ctr">
              <a:lnSpc>
                <a:spcPct val="100000"/>
              </a:lnSpc>
              <a:spcBef>
                <a:spcPts val="730"/>
              </a:spcBef>
            </a:pPr>
            <a:r>
              <a:rPr sz="2450" b="1" spc="-15" dirty="0">
                <a:solidFill>
                  <a:srgbClr val="FCFAFA"/>
                </a:solidFill>
                <a:latin typeface="Calibri"/>
                <a:cs typeface="Calibri"/>
              </a:rPr>
              <a:t>2</a:t>
            </a:r>
            <a:endParaRPr sz="2450">
              <a:latin typeface="Calibri"/>
              <a:cs typeface="Calibri"/>
            </a:endParaRPr>
          </a:p>
          <a:p>
            <a:pPr marL="17780" algn="ctr">
              <a:lnSpc>
                <a:spcPct val="100000"/>
              </a:lnSpc>
              <a:spcBef>
                <a:spcPts val="830"/>
              </a:spcBef>
            </a:pPr>
            <a:r>
              <a:rPr sz="2450" b="1" spc="25" dirty="0">
                <a:solidFill>
                  <a:srgbClr val="FCFAFA"/>
                </a:solidFill>
                <a:latin typeface="Calibri"/>
                <a:cs typeface="Calibri"/>
              </a:rPr>
              <a:t>2</a:t>
            </a:r>
            <a:r>
              <a:rPr sz="2450" b="1" spc="40" dirty="0">
                <a:solidFill>
                  <a:srgbClr val="FCFAFA"/>
                </a:solidFill>
                <a:latin typeface="Calibri"/>
                <a:cs typeface="Calibri"/>
              </a:rPr>
              <a:t>.</a:t>
            </a:r>
            <a:r>
              <a:rPr sz="2450" b="1" spc="-15" dirty="0">
                <a:solidFill>
                  <a:srgbClr val="FCFAFA"/>
                </a:solidFill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  <a:p>
            <a:pPr marR="4445" algn="ctr">
              <a:lnSpc>
                <a:spcPct val="100000"/>
              </a:lnSpc>
              <a:spcBef>
                <a:spcPts val="730"/>
              </a:spcBef>
            </a:pPr>
            <a:r>
              <a:rPr sz="2450" b="1" spc="45" dirty="0">
                <a:solidFill>
                  <a:srgbClr val="FCFAFA"/>
                </a:solidFill>
                <a:latin typeface="Calibri"/>
                <a:cs typeface="Calibri"/>
              </a:rPr>
              <a:t>2</a:t>
            </a:r>
            <a:r>
              <a:rPr sz="2450" b="1" spc="65" dirty="0">
                <a:solidFill>
                  <a:srgbClr val="FCFAFA"/>
                </a:solidFill>
                <a:latin typeface="Calibri"/>
                <a:cs typeface="Calibri"/>
              </a:rPr>
              <a:t>.</a:t>
            </a:r>
            <a:r>
              <a:rPr sz="2450" b="1" spc="-15" dirty="0">
                <a:solidFill>
                  <a:srgbClr val="FCFAFA"/>
                </a:solidFill>
                <a:latin typeface="Calibri"/>
                <a:cs typeface="Calibri"/>
              </a:rPr>
              <a:t>2</a:t>
            </a:r>
            <a:endParaRPr sz="2450">
              <a:latin typeface="Calibri"/>
              <a:cs typeface="Calibri"/>
            </a:endParaRPr>
          </a:p>
          <a:p>
            <a:pPr marL="15240" algn="ctr">
              <a:lnSpc>
                <a:spcPct val="100000"/>
              </a:lnSpc>
              <a:spcBef>
                <a:spcPts val="745"/>
              </a:spcBef>
            </a:pPr>
            <a:r>
              <a:rPr sz="2450" b="1" spc="-15" dirty="0">
                <a:solidFill>
                  <a:srgbClr val="FCFAFA"/>
                </a:solidFill>
                <a:latin typeface="Calibri"/>
                <a:cs typeface="Calibri"/>
              </a:rPr>
              <a:t>3</a:t>
            </a:r>
            <a:endParaRPr sz="2450">
              <a:latin typeface="Calibri"/>
              <a:cs typeface="Calibri"/>
            </a:endParaRPr>
          </a:p>
          <a:p>
            <a:pPr marL="16510" algn="ctr">
              <a:lnSpc>
                <a:spcPct val="100000"/>
              </a:lnSpc>
              <a:spcBef>
                <a:spcPts val="815"/>
              </a:spcBef>
            </a:pPr>
            <a:r>
              <a:rPr sz="2450" b="1" spc="45" dirty="0">
                <a:solidFill>
                  <a:srgbClr val="FCFAFA"/>
                </a:solidFill>
                <a:latin typeface="Calibri"/>
                <a:cs typeface="Calibri"/>
              </a:rPr>
              <a:t>4</a:t>
            </a:r>
            <a:endParaRPr sz="2450">
              <a:latin typeface="Calibri"/>
              <a:cs typeface="Calibri"/>
            </a:endParaRPr>
          </a:p>
          <a:p>
            <a:pPr marL="16510" algn="ctr">
              <a:lnSpc>
                <a:spcPct val="100000"/>
              </a:lnSpc>
              <a:spcBef>
                <a:spcPts val="735"/>
              </a:spcBef>
            </a:pPr>
            <a:r>
              <a:rPr sz="2450" b="1" spc="45" dirty="0">
                <a:solidFill>
                  <a:srgbClr val="FCFAFA"/>
                </a:solidFill>
                <a:latin typeface="Calibri"/>
                <a:cs typeface="Calibri"/>
              </a:rPr>
              <a:t>5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17342" y="2894056"/>
            <a:ext cx="4312285" cy="4565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486025">
              <a:lnSpc>
                <a:spcPct val="125200"/>
              </a:lnSpc>
            </a:pPr>
            <a:r>
              <a:rPr sz="2450" spc="75" dirty="0">
                <a:solidFill>
                  <a:srgbClr val="211F1F"/>
                </a:solidFill>
                <a:latin typeface="Tahoma"/>
                <a:cs typeface="Tahoma"/>
              </a:rPr>
              <a:t>Int</a:t>
            </a:r>
            <a:r>
              <a:rPr sz="2450" spc="85" dirty="0">
                <a:solidFill>
                  <a:srgbClr val="211F1F"/>
                </a:solidFill>
                <a:latin typeface="Tahoma"/>
                <a:cs typeface="Tahoma"/>
              </a:rPr>
              <a:t>r</a:t>
            </a:r>
            <a:r>
              <a:rPr sz="2450" spc="75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spc="65" dirty="0">
                <a:solidFill>
                  <a:srgbClr val="211F1F"/>
                </a:solidFill>
                <a:latin typeface="Tahoma"/>
                <a:cs typeface="Tahoma"/>
              </a:rPr>
              <a:t>d</a:t>
            </a:r>
            <a:r>
              <a:rPr sz="2450" spc="75" dirty="0">
                <a:solidFill>
                  <a:srgbClr val="211F1F"/>
                </a:solidFill>
                <a:latin typeface="Tahoma"/>
                <a:cs typeface="Tahoma"/>
              </a:rPr>
              <a:t>uc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spc="75" dirty="0">
                <a:solidFill>
                  <a:srgbClr val="211F1F"/>
                </a:solidFill>
                <a:latin typeface="Tahoma"/>
                <a:cs typeface="Tahoma"/>
              </a:rPr>
              <a:t>io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n</a:t>
            </a:r>
            <a:r>
              <a:rPr sz="2450" spc="-1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95" dirty="0">
                <a:solidFill>
                  <a:srgbClr val="211F1F"/>
                </a:solidFill>
                <a:latin typeface="Tahoma"/>
                <a:cs typeface="Tahoma"/>
              </a:rPr>
              <a:t>M</a:t>
            </a:r>
            <a:r>
              <a:rPr sz="2450" spc="114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spc="110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spc="105" dirty="0">
                <a:solidFill>
                  <a:srgbClr val="211F1F"/>
                </a:solidFill>
                <a:latin typeface="Tahoma"/>
                <a:cs typeface="Tahoma"/>
              </a:rPr>
              <a:t>i</a:t>
            </a:r>
            <a:r>
              <a:rPr sz="2450" spc="114" dirty="0">
                <a:solidFill>
                  <a:srgbClr val="211F1F"/>
                </a:solidFill>
                <a:latin typeface="Tahoma"/>
                <a:cs typeface="Tahoma"/>
              </a:rPr>
              <a:t>v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a</a:t>
            </a:r>
            <a:r>
              <a:rPr sz="2450" spc="110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spc="120" dirty="0">
                <a:solidFill>
                  <a:srgbClr val="211F1F"/>
                </a:solidFill>
                <a:latin typeface="Tahoma"/>
                <a:cs typeface="Tahoma"/>
              </a:rPr>
              <a:t>io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n</a:t>
            </a:r>
            <a:r>
              <a:rPr sz="2450" spc="-1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bj</a:t>
            </a:r>
            <a:r>
              <a:rPr sz="2450" spc="85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r>
              <a:rPr sz="2450" spc="114" dirty="0">
                <a:solidFill>
                  <a:srgbClr val="211F1F"/>
                </a:solidFill>
                <a:latin typeface="Tahoma"/>
                <a:cs typeface="Tahoma"/>
              </a:rPr>
              <a:t>c</a:t>
            </a:r>
            <a:r>
              <a:rPr sz="2450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75" dirty="0">
                <a:solidFill>
                  <a:srgbClr val="211F1F"/>
                </a:solidFill>
                <a:latin typeface="Tahoma"/>
                <a:cs typeface="Tahoma"/>
              </a:rPr>
              <a:t>P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u</a:t>
            </a:r>
            <a:r>
              <a:rPr sz="2450" spc="110" dirty="0">
                <a:solidFill>
                  <a:srgbClr val="211F1F"/>
                </a:solidFill>
                <a:latin typeface="Tahoma"/>
                <a:cs typeface="Tahoma"/>
              </a:rPr>
              <a:t>r</a:t>
            </a:r>
            <a:r>
              <a:rPr sz="2450" spc="75" dirty="0">
                <a:solidFill>
                  <a:srgbClr val="211F1F"/>
                </a:solidFill>
                <a:latin typeface="Tahoma"/>
                <a:cs typeface="Tahoma"/>
              </a:rPr>
              <a:t>p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spc="85" dirty="0">
                <a:solidFill>
                  <a:srgbClr val="211F1F"/>
                </a:solidFill>
                <a:latin typeface="Tahoma"/>
                <a:cs typeface="Tahoma"/>
              </a:rPr>
              <a:t>s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endParaRPr sz="2450">
              <a:latin typeface="Tahoma"/>
              <a:cs typeface="Tahoma"/>
            </a:endParaRPr>
          </a:p>
          <a:p>
            <a:pPr marL="12700" marR="1490345">
              <a:lnSpc>
                <a:spcPts val="3760"/>
              </a:lnSpc>
              <a:spcBef>
                <a:spcPts val="245"/>
              </a:spcBef>
              <a:tabLst>
                <a:tab pos="654050" algn="l"/>
              </a:tabLst>
            </a:pPr>
            <a:r>
              <a:rPr sz="2450" spc="95" dirty="0">
                <a:solidFill>
                  <a:srgbClr val="211F1F"/>
                </a:solidFill>
                <a:latin typeface="Tahoma"/>
                <a:cs typeface="Tahoma"/>
              </a:rPr>
              <a:t>P</a:t>
            </a:r>
            <a:r>
              <a:rPr sz="2450" spc="120" dirty="0">
                <a:solidFill>
                  <a:srgbClr val="211F1F"/>
                </a:solidFill>
                <a:latin typeface="Tahoma"/>
                <a:cs typeface="Tahoma"/>
              </a:rPr>
              <a:t>r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oj</a:t>
            </a:r>
            <a:r>
              <a:rPr sz="2450" spc="95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r>
              <a:rPr sz="2450" spc="114" dirty="0">
                <a:solidFill>
                  <a:srgbClr val="211F1F"/>
                </a:solidFill>
                <a:latin typeface="Tahoma"/>
                <a:cs typeface="Tahoma"/>
              </a:rPr>
              <a:t>c</a:t>
            </a:r>
            <a:r>
              <a:rPr sz="2450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spc="13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80" dirty="0">
                <a:solidFill>
                  <a:srgbClr val="211F1F"/>
                </a:solidFill>
                <a:latin typeface="Tahoma"/>
                <a:cs typeface="Tahoma"/>
              </a:rPr>
              <a:t>D</a:t>
            </a:r>
            <a:r>
              <a:rPr sz="2450" spc="95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r>
              <a:rPr sz="2450" spc="85" dirty="0">
                <a:solidFill>
                  <a:srgbClr val="211F1F"/>
                </a:solidFill>
                <a:latin typeface="Tahoma"/>
                <a:cs typeface="Tahoma"/>
              </a:rPr>
              <a:t>s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c</a:t>
            </a:r>
            <a:r>
              <a:rPr sz="2450" spc="110" dirty="0">
                <a:solidFill>
                  <a:srgbClr val="211F1F"/>
                </a:solidFill>
                <a:latin typeface="Tahoma"/>
                <a:cs typeface="Tahoma"/>
              </a:rPr>
              <a:t>r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i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p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ti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n</a:t>
            </a:r>
            <a:r>
              <a:rPr sz="2450" spc="-1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95" dirty="0">
                <a:solidFill>
                  <a:srgbClr val="211F1F"/>
                </a:solidFill>
                <a:latin typeface="Tahoma"/>
                <a:cs typeface="Tahoma"/>
              </a:rPr>
              <a:t>L</a:t>
            </a:r>
            <a:r>
              <a:rPr sz="2450" spc="105" dirty="0">
                <a:solidFill>
                  <a:srgbClr val="211F1F"/>
                </a:solidFill>
                <a:latin typeface="Tahoma"/>
                <a:cs typeface="Tahoma"/>
              </a:rPr>
              <a:t>i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s</a:t>
            </a:r>
            <a:r>
              <a:rPr sz="2450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dirty="0">
                <a:solidFill>
                  <a:srgbClr val="211F1F"/>
                </a:solidFill>
                <a:latin typeface="Times New Roman"/>
                <a:cs typeface="Times New Roman"/>
              </a:rPr>
              <a:t>	</a:t>
            </a:r>
            <a:r>
              <a:rPr sz="2450" spc="45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spc="-10" dirty="0">
                <a:solidFill>
                  <a:srgbClr val="211F1F"/>
                </a:solidFill>
                <a:latin typeface="Tahoma"/>
                <a:cs typeface="Tahoma"/>
              </a:rPr>
              <a:t>f</a:t>
            </a:r>
            <a:r>
              <a:rPr sz="245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-229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110" dirty="0">
                <a:solidFill>
                  <a:srgbClr val="211F1F"/>
                </a:solidFill>
                <a:latin typeface="Tahoma"/>
                <a:cs typeface="Tahoma"/>
              </a:rPr>
              <a:t>F</a:t>
            </a:r>
            <a:r>
              <a:rPr sz="2450" spc="95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a</a:t>
            </a:r>
            <a:r>
              <a:rPr sz="2450" spc="110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u</a:t>
            </a:r>
            <a:r>
              <a:rPr sz="2450" spc="120" dirty="0">
                <a:solidFill>
                  <a:srgbClr val="211F1F"/>
                </a:solidFill>
                <a:latin typeface="Tahoma"/>
                <a:cs typeface="Tahoma"/>
              </a:rPr>
              <a:t>r</a:t>
            </a:r>
            <a:r>
              <a:rPr sz="2450" spc="95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s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De</a:t>
            </a:r>
            <a:r>
              <a:rPr sz="2450" spc="110" dirty="0">
                <a:solidFill>
                  <a:srgbClr val="211F1F"/>
                </a:solidFill>
                <a:latin typeface="Tahoma"/>
                <a:cs typeface="Tahoma"/>
              </a:rPr>
              <a:t>s</a:t>
            </a:r>
            <a:r>
              <a:rPr sz="2450" spc="125" dirty="0">
                <a:solidFill>
                  <a:srgbClr val="211F1F"/>
                </a:solidFill>
                <a:latin typeface="Tahoma"/>
                <a:cs typeface="Tahoma"/>
              </a:rPr>
              <a:t>c</a:t>
            </a:r>
            <a:r>
              <a:rPr sz="2450" spc="135" dirty="0">
                <a:solidFill>
                  <a:srgbClr val="211F1F"/>
                </a:solidFill>
                <a:latin typeface="Tahoma"/>
                <a:cs typeface="Tahoma"/>
              </a:rPr>
              <a:t>r</a:t>
            </a:r>
            <a:r>
              <a:rPr sz="2450" spc="120" dirty="0">
                <a:solidFill>
                  <a:srgbClr val="211F1F"/>
                </a:solidFill>
                <a:latin typeface="Tahoma"/>
                <a:cs typeface="Tahoma"/>
              </a:rPr>
              <a:t>ip</a:t>
            </a:r>
            <a:r>
              <a:rPr sz="2450" spc="125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spc="120" dirty="0">
                <a:solidFill>
                  <a:srgbClr val="211F1F"/>
                </a:solidFill>
                <a:latin typeface="Tahoma"/>
                <a:cs typeface="Tahoma"/>
              </a:rPr>
              <a:t>i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n</a:t>
            </a:r>
            <a:r>
              <a:rPr sz="245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-30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50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spc="-10" dirty="0">
                <a:solidFill>
                  <a:srgbClr val="211F1F"/>
                </a:solidFill>
                <a:latin typeface="Tahoma"/>
                <a:cs typeface="Tahoma"/>
              </a:rPr>
              <a:t>f</a:t>
            </a:r>
            <a:r>
              <a:rPr sz="2450" spc="16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85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a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c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h</a:t>
            </a:r>
            <a:r>
              <a:rPr sz="2450" spc="245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125" dirty="0">
                <a:solidFill>
                  <a:srgbClr val="211F1F"/>
                </a:solidFill>
                <a:latin typeface="Tahoma"/>
                <a:cs typeface="Tahoma"/>
              </a:rPr>
              <a:t>F</a:t>
            </a:r>
            <a:r>
              <a:rPr sz="2450" spc="120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r>
              <a:rPr sz="2450" spc="110" dirty="0">
                <a:solidFill>
                  <a:srgbClr val="211F1F"/>
                </a:solidFill>
                <a:latin typeface="Tahoma"/>
                <a:cs typeface="Tahoma"/>
              </a:rPr>
              <a:t>a</a:t>
            </a:r>
            <a:r>
              <a:rPr sz="2450" spc="135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spc="114" dirty="0">
                <a:solidFill>
                  <a:srgbClr val="211F1F"/>
                </a:solidFill>
                <a:latin typeface="Tahoma"/>
                <a:cs typeface="Tahoma"/>
              </a:rPr>
              <a:t>u</a:t>
            </a:r>
            <a:r>
              <a:rPr sz="2450" spc="135" dirty="0">
                <a:solidFill>
                  <a:srgbClr val="211F1F"/>
                </a:solidFill>
                <a:latin typeface="Tahoma"/>
                <a:cs typeface="Tahoma"/>
              </a:rPr>
              <a:t>r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s</a:t>
            </a:r>
            <a:endParaRPr sz="2450">
              <a:latin typeface="Tahoma"/>
              <a:cs typeface="Tahoma"/>
            </a:endParaRPr>
          </a:p>
          <a:p>
            <a:pPr marL="12700" marR="600075">
              <a:lnSpc>
                <a:spcPts val="3760"/>
              </a:lnSpc>
              <a:spcBef>
                <a:spcPts val="160"/>
              </a:spcBef>
              <a:tabLst>
                <a:tab pos="1681480" algn="l"/>
              </a:tabLst>
            </a:pPr>
            <a:r>
              <a:rPr sz="2450" spc="114" dirty="0">
                <a:solidFill>
                  <a:srgbClr val="211F1F"/>
                </a:solidFill>
                <a:latin typeface="Tahoma"/>
                <a:cs typeface="Tahoma"/>
              </a:rPr>
              <a:t>Sn</a:t>
            </a:r>
            <a:r>
              <a:rPr sz="2450" spc="110" dirty="0">
                <a:solidFill>
                  <a:srgbClr val="211F1F"/>
                </a:solidFill>
                <a:latin typeface="Tahoma"/>
                <a:cs typeface="Tahoma"/>
              </a:rPr>
              <a:t>a</a:t>
            </a:r>
            <a:r>
              <a:rPr sz="2450" spc="114" dirty="0">
                <a:solidFill>
                  <a:srgbClr val="211F1F"/>
                </a:solidFill>
                <a:latin typeface="Tahoma"/>
                <a:cs typeface="Tahoma"/>
              </a:rPr>
              <a:t>p</a:t>
            </a:r>
            <a:r>
              <a:rPr sz="2450" spc="110" dirty="0">
                <a:solidFill>
                  <a:srgbClr val="211F1F"/>
                </a:solidFill>
                <a:latin typeface="Tahoma"/>
                <a:cs typeface="Tahoma"/>
              </a:rPr>
              <a:t>s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h</a:t>
            </a:r>
            <a:r>
              <a:rPr sz="2450" spc="114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spc="125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s</a:t>
            </a:r>
            <a:r>
              <a:rPr sz="2450" dirty="0">
                <a:solidFill>
                  <a:srgbClr val="211F1F"/>
                </a:solidFill>
                <a:latin typeface="Times New Roman"/>
                <a:cs typeface="Times New Roman"/>
              </a:rPr>
              <a:t>	</a:t>
            </a:r>
            <a:r>
              <a:rPr sz="2450" spc="50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dirty="0">
                <a:solidFill>
                  <a:srgbClr val="211F1F"/>
                </a:solidFill>
                <a:latin typeface="Tahoma"/>
                <a:cs typeface="Tahoma"/>
              </a:rPr>
              <a:t>f</a:t>
            </a:r>
            <a:r>
              <a:rPr sz="2450" spc="30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spc="75" dirty="0">
                <a:solidFill>
                  <a:srgbClr val="211F1F"/>
                </a:solidFill>
                <a:latin typeface="Tahoma"/>
                <a:cs typeface="Tahoma"/>
              </a:rPr>
              <a:t>h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r>
              <a:rPr sz="245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-27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95" dirty="0">
                <a:solidFill>
                  <a:srgbClr val="211F1F"/>
                </a:solidFill>
                <a:latin typeface="Tahoma"/>
                <a:cs typeface="Tahoma"/>
              </a:rPr>
              <a:t>P</a:t>
            </a:r>
            <a:r>
              <a:rPr sz="2450" spc="135" dirty="0">
                <a:solidFill>
                  <a:srgbClr val="211F1F"/>
                </a:solidFill>
                <a:latin typeface="Tahoma"/>
                <a:cs typeface="Tahoma"/>
              </a:rPr>
              <a:t>r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oj</a:t>
            </a:r>
            <a:r>
              <a:rPr sz="2450" spc="95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r>
              <a:rPr sz="2450" spc="114" dirty="0">
                <a:solidFill>
                  <a:srgbClr val="211F1F"/>
                </a:solidFill>
                <a:latin typeface="Tahoma"/>
                <a:cs typeface="Tahoma"/>
              </a:rPr>
              <a:t>c</a:t>
            </a:r>
            <a:r>
              <a:rPr sz="2450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F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u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t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u</a:t>
            </a:r>
            <a:r>
              <a:rPr sz="2450" spc="110" dirty="0">
                <a:solidFill>
                  <a:srgbClr val="211F1F"/>
                </a:solidFill>
                <a:latin typeface="Tahoma"/>
                <a:cs typeface="Tahoma"/>
              </a:rPr>
              <a:t>r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e</a:t>
            </a:r>
            <a:r>
              <a:rPr sz="2450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-254" dirty="0">
                <a:solidFill>
                  <a:srgbClr val="211F1F"/>
                </a:solidFill>
                <a:latin typeface="Times New Roman"/>
                <a:cs typeface="Times New Roman"/>
              </a:rPr>
              <a:t> </a:t>
            </a:r>
            <a:r>
              <a:rPr sz="2450" spc="70" dirty="0">
                <a:solidFill>
                  <a:srgbClr val="211F1F"/>
                </a:solidFill>
                <a:latin typeface="Tahoma"/>
                <a:cs typeface="Tahoma"/>
              </a:rPr>
              <a:t>P</a:t>
            </a:r>
            <a:r>
              <a:rPr sz="2450" spc="80" dirty="0">
                <a:solidFill>
                  <a:srgbClr val="211F1F"/>
                </a:solidFill>
                <a:latin typeface="Tahoma"/>
                <a:cs typeface="Tahoma"/>
              </a:rPr>
              <a:t>l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a</a:t>
            </a:r>
            <a:r>
              <a:rPr sz="2450" spc="75" dirty="0">
                <a:solidFill>
                  <a:srgbClr val="211F1F"/>
                </a:solidFill>
                <a:latin typeface="Tahoma"/>
                <a:cs typeface="Tahoma"/>
              </a:rPr>
              <a:t>n</a:t>
            </a:r>
            <a:r>
              <a:rPr sz="2450" spc="-15" dirty="0">
                <a:solidFill>
                  <a:srgbClr val="211F1F"/>
                </a:solidFill>
                <a:latin typeface="Tahoma"/>
                <a:cs typeface="Tahoma"/>
              </a:rPr>
              <a:t>s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C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nc</a:t>
            </a:r>
            <a:r>
              <a:rPr sz="2450" spc="105" dirty="0">
                <a:solidFill>
                  <a:srgbClr val="211F1F"/>
                </a:solidFill>
                <a:latin typeface="Tahoma"/>
                <a:cs typeface="Tahoma"/>
              </a:rPr>
              <a:t>l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u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si</a:t>
            </a:r>
            <a:r>
              <a:rPr sz="2450" spc="90" dirty="0">
                <a:solidFill>
                  <a:srgbClr val="211F1F"/>
                </a:solidFill>
                <a:latin typeface="Tahoma"/>
                <a:cs typeface="Tahoma"/>
              </a:rPr>
              <a:t>o</a:t>
            </a:r>
            <a:r>
              <a:rPr sz="2450" spc="100" dirty="0">
                <a:solidFill>
                  <a:srgbClr val="211F1F"/>
                </a:solidFill>
                <a:latin typeface="Tahoma"/>
                <a:cs typeface="Tahoma"/>
              </a:rPr>
              <a:t>n</a:t>
            </a:r>
            <a:r>
              <a:rPr sz="2450" spc="-10" dirty="0">
                <a:solidFill>
                  <a:srgbClr val="211F1F"/>
                </a:solidFill>
                <a:latin typeface="Tahoma"/>
                <a:cs typeface="Tahoma"/>
              </a:rPr>
              <a:t>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2008" y="2456810"/>
            <a:ext cx="49530" cy="398780"/>
          </a:xfrm>
          <a:custGeom>
            <a:avLst/>
            <a:gdLst/>
            <a:ahLst/>
            <a:cxnLst/>
            <a:rect l="l" t="t" r="r" b="b"/>
            <a:pathLst>
              <a:path w="49530" h="398780">
                <a:moveTo>
                  <a:pt x="8000" y="0"/>
                </a:moveTo>
                <a:lnTo>
                  <a:pt x="1904" y="3047"/>
                </a:lnTo>
                <a:lnTo>
                  <a:pt x="0" y="6095"/>
                </a:lnTo>
                <a:lnTo>
                  <a:pt x="0" y="393191"/>
                </a:lnTo>
                <a:lnTo>
                  <a:pt x="1904" y="396239"/>
                </a:lnTo>
                <a:lnTo>
                  <a:pt x="6214" y="398525"/>
                </a:lnTo>
                <a:lnTo>
                  <a:pt x="7619" y="398769"/>
                </a:lnTo>
                <a:lnTo>
                  <a:pt x="10786" y="398769"/>
                </a:lnTo>
                <a:lnTo>
                  <a:pt x="12691" y="398282"/>
                </a:lnTo>
                <a:lnTo>
                  <a:pt x="49148" y="372617"/>
                </a:lnTo>
                <a:lnTo>
                  <a:pt x="18025" y="372617"/>
                </a:lnTo>
                <a:lnTo>
                  <a:pt x="18025" y="27431"/>
                </a:lnTo>
                <a:lnTo>
                  <a:pt x="47874" y="27431"/>
                </a:lnTo>
                <a:lnTo>
                  <a:pt x="11679" y="243"/>
                </a:lnTo>
                <a:lnTo>
                  <a:pt x="8000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90034" y="2484242"/>
            <a:ext cx="261620" cy="345440"/>
          </a:xfrm>
          <a:custGeom>
            <a:avLst/>
            <a:gdLst/>
            <a:ahLst/>
            <a:cxnLst/>
            <a:rect l="l" t="t" r="r" b="b"/>
            <a:pathLst>
              <a:path w="261619" h="345439">
                <a:moveTo>
                  <a:pt x="29849" y="0"/>
                </a:moveTo>
                <a:lnTo>
                  <a:pt x="0" y="0"/>
                </a:lnTo>
                <a:lnTo>
                  <a:pt x="237362" y="178186"/>
                </a:lnTo>
                <a:lnTo>
                  <a:pt x="0" y="345185"/>
                </a:lnTo>
                <a:lnTo>
                  <a:pt x="31123" y="345185"/>
                </a:lnTo>
                <a:lnTo>
                  <a:pt x="260104" y="184038"/>
                </a:lnTo>
                <a:lnTo>
                  <a:pt x="261497" y="181355"/>
                </a:lnTo>
                <a:lnTo>
                  <a:pt x="261628" y="175656"/>
                </a:lnTo>
                <a:lnTo>
                  <a:pt x="260222" y="172973"/>
                </a:lnTo>
                <a:lnTo>
                  <a:pt x="29849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41579" y="2476500"/>
            <a:ext cx="207010" cy="379095"/>
          </a:xfrm>
          <a:custGeom>
            <a:avLst/>
            <a:gdLst/>
            <a:ahLst/>
            <a:cxnLst/>
            <a:rect l="l" t="t" r="r" b="b"/>
            <a:pathLst>
              <a:path w="207010" h="379094">
                <a:moveTo>
                  <a:pt x="190618" y="0"/>
                </a:moveTo>
                <a:lnTo>
                  <a:pt x="186558" y="0"/>
                </a:lnTo>
                <a:lnTo>
                  <a:pt x="0" y="187695"/>
                </a:lnTo>
                <a:lnTo>
                  <a:pt x="0" y="191902"/>
                </a:lnTo>
                <a:lnTo>
                  <a:pt x="185284" y="378317"/>
                </a:lnTo>
                <a:lnTo>
                  <a:pt x="186939" y="378957"/>
                </a:lnTo>
                <a:lnTo>
                  <a:pt x="190368" y="378957"/>
                </a:lnTo>
                <a:lnTo>
                  <a:pt x="192023" y="378317"/>
                </a:lnTo>
                <a:lnTo>
                  <a:pt x="206882" y="363230"/>
                </a:lnTo>
                <a:lnTo>
                  <a:pt x="188594" y="363230"/>
                </a:lnTo>
                <a:lnTo>
                  <a:pt x="16251" y="189859"/>
                </a:lnTo>
                <a:lnTo>
                  <a:pt x="188594" y="16367"/>
                </a:lnTo>
                <a:lnTo>
                  <a:pt x="206882" y="16367"/>
                </a:lnTo>
                <a:lnTo>
                  <a:pt x="190618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0173" y="2492867"/>
            <a:ext cx="188595" cy="347345"/>
          </a:xfrm>
          <a:custGeom>
            <a:avLst/>
            <a:gdLst/>
            <a:ahLst/>
            <a:cxnLst/>
            <a:rect l="l" t="t" r="r" b="b"/>
            <a:pathLst>
              <a:path w="188594" h="347344">
                <a:moveTo>
                  <a:pt x="18287" y="0"/>
                </a:moveTo>
                <a:lnTo>
                  <a:pt x="0" y="0"/>
                </a:lnTo>
                <a:lnTo>
                  <a:pt x="172330" y="173492"/>
                </a:lnTo>
                <a:lnTo>
                  <a:pt x="0" y="346862"/>
                </a:lnTo>
                <a:lnTo>
                  <a:pt x="18287" y="346862"/>
                </a:lnTo>
                <a:lnTo>
                  <a:pt x="187320" y="176783"/>
                </a:lnTo>
                <a:lnTo>
                  <a:pt x="188082" y="175138"/>
                </a:lnTo>
                <a:lnTo>
                  <a:pt x="188082" y="171724"/>
                </a:lnTo>
                <a:lnTo>
                  <a:pt x="187320" y="170078"/>
                </a:lnTo>
                <a:lnTo>
                  <a:pt x="18287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36235" y="2456810"/>
            <a:ext cx="48260" cy="398780"/>
          </a:xfrm>
          <a:custGeom>
            <a:avLst/>
            <a:gdLst/>
            <a:ahLst/>
            <a:cxnLst/>
            <a:rect l="l" t="t" r="r" b="b"/>
            <a:pathLst>
              <a:path w="48260" h="398780">
                <a:moveTo>
                  <a:pt x="7882" y="0"/>
                </a:moveTo>
                <a:lnTo>
                  <a:pt x="1904" y="3047"/>
                </a:lnTo>
                <a:lnTo>
                  <a:pt x="0" y="6095"/>
                </a:lnTo>
                <a:lnTo>
                  <a:pt x="0" y="393191"/>
                </a:lnTo>
                <a:lnTo>
                  <a:pt x="1786" y="396239"/>
                </a:lnTo>
                <a:lnTo>
                  <a:pt x="5977" y="398525"/>
                </a:lnTo>
                <a:lnTo>
                  <a:pt x="7501" y="398769"/>
                </a:lnTo>
                <a:lnTo>
                  <a:pt x="10549" y="398769"/>
                </a:lnTo>
                <a:lnTo>
                  <a:pt x="12323" y="398282"/>
                </a:lnTo>
                <a:lnTo>
                  <a:pt x="48005" y="372617"/>
                </a:lnTo>
                <a:lnTo>
                  <a:pt x="17525" y="372617"/>
                </a:lnTo>
                <a:lnTo>
                  <a:pt x="17525" y="27431"/>
                </a:lnTo>
                <a:lnTo>
                  <a:pt x="46744" y="27431"/>
                </a:lnTo>
                <a:lnTo>
                  <a:pt x="11429" y="243"/>
                </a:lnTo>
                <a:lnTo>
                  <a:pt x="7882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3761" y="2484242"/>
            <a:ext cx="255270" cy="345440"/>
          </a:xfrm>
          <a:custGeom>
            <a:avLst/>
            <a:gdLst/>
            <a:ahLst/>
            <a:cxnLst/>
            <a:rect l="l" t="t" r="r" b="b"/>
            <a:pathLst>
              <a:path w="255269" h="345439">
                <a:moveTo>
                  <a:pt x="29218" y="0"/>
                </a:moveTo>
                <a:lnTo>
                  <a:pt x="0" y="0"/>
                </a:lnTo>
                <a:lnTo>
                  <a:pt x="231641" y="178186"/>
                </a:lnTo>
                <a:lnTo>
                  <a:pt x="0" y="345185"/>
                </a:lnTo>
                <a:lnTo>
                  <a:pt x="30479" y="345185"/>
                </a:lnTo>
                <a:lnTo>
                  <a:pt x="253892" y="184038"/>
                </a:lnTo>
                <a:lnTo>
                  <a:pt x="255141" y="181355"/>
                </a:lnTo>
                <a:lnTo>
                  <a:pt x="255263" y="175656"/>
                </a:lnTo>
                <a:lnTo>
                  <a:pt x="254014" y="172973"/>
                </a:lnTo>
                <a:lnTo>
                  <a:pt x="29218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937869" y="8960488"/>
            <a:ext cx="194945" cy="266065"/>
          </a:xfrm>
          <a:custGeom>
            <a:avLst/>
            <a:gdLst/>
            <a:ahLst/>
            <a:cxnLst/>
            <a:rect l="l" t="t" r="r" b="b"/>
            <a:pathLst>
              <a:path w="194944" h="266065">
                <a:moveTo>
                  <a:pt x="192267" y="0"/>
                </a:moveTo>
                <a:lnTo>
                  <a:pt x="187695" y="0"/>
                </a:lnTo>
                <a:lnTo>
                  <a:pt x="186568" y="380"/>
                </a:lnTo>
                <a:lnTo>
                  <a:pt x="3291" y="127622"/>
                </a:lnTo>
                <a:lnTo>
                  <a:pt x="640" y="129433"/>
                </a:lnTo>
                <a:lnTo>
                  <a:pt x="0" y="132706"/>
                </a:lnTo>
                <a:lnTo>
                  <a:pt x="0" y="133039"/>
                </a:lnTo>
                <a:lnTo>
                  <a:pt x="2285" y="136218"/>
                </a:lnTo>
                <a:lnTo>
                  <a:pt x="2804" y="136696"/>
                </a:lnTo>
                <a:lnTo>
                  <a:pt x="185531" y="263734"/>
                </a:lnTo>
                <a:lnTo>
                  <a:pt x="188335" y="265556"/>
                </a:lnTo>
                <a:lnTo>
                  <a:pt x="192023" y="264865"/>
                </a:lnTo>
                <a:lnTo>
                  <a:pt x="194553" y="261234"/>
                </a:lnTo>
                <a:lnTo>
                  <a:pt x="194950" y="260116"/>
                </a:lnTo>
                <a:lnTo>
                  <a:pt x="194950" y="240218"/>
                </a:lnTo>
                <a:lnTo>
                  <a:pt x="180350" y="240218"/>
                </a:lnTo>
                <a:lnTo>
                  <a:pt x="24749" y="132706"/>
                </a:lnTo>
                <a:lnTo>
                  <a:pt x="180472" y="24502"/>
                </a:lnTo>
                <a:lnTo>
                  <a:pt x="194950" y="24502"/>
                </a:lnTo>
                <a:lnTo>
                  <a:pt x="194950" y="2666"/>
                </a:lnTo>
                <a:lnTo>
                  <a:pt x="192267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25550" y="898525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899"/>
                </a:lnTo>
              </a:path>
            </a:pathLst>
          </a:custGeom>
          <a:ln w="15809">
            <a:solidFill>
              <a:srgbClr val="6A4D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18529" y="8960488"/>
            <a:ext cx="195580" cy="266065"/>
          </a:xfrm>
          <a:custGeom>
            <a:avLst/>
            <a:gdLst/>
            <a:ahLst/>
            <a:cxnLst/>
            <a:rect l="l" t="t" r="r" b="b"/>
            <a:pathLst>
              <a:path w="195580" h="266065">
                <a:moveTo>
                  <a:pt x="192542" y="0"/>
                </a:moveTo>
                <a:lnTo>
                  <a:pt x="187848" y="0"/>
                </a:lnTo>
                <a:lnTo>
                  <a:pt x="186689" y="380"/>
                </a:lnTo>
                <a:lnTo>
                  <a:pt x="3322" y="127622"/>
                </a:lnTo>
                <a:lnTo>
                  <a:pt x="640" y="129433"/>
                </a:lnTo>
                <a:lnTo>
                  <a:pt x="0" y="132706"/>
                </a:lnTo>
                <a:lnTo>
                  <a:pt x="0" y="133039"/>
                </a:lnTo>
                <a:lnTo>
                  <a:pt x="2285" y="136218"/>
                </a:lnTo>
                <a:lnTo>
                  <a:pt x="2804" y="136696"/>
                </a:lnTo>
                <a:lnTo>
                  <a:pt x="185684" y="263734"/>
                </a:lnTo>
                <a:lnTo>
                  <a:pt x="188488" y="265556"/>
                </a:lnTo>
                <a:lnTo>
                  <a:pt x="192145" y="264865"/>
                </a:lnTo>
                <a:lnTo>
                  <a:pt x="194706" y="261234"/>
                </a:lnTo>
                <a:lnTo>
                  <a:pt x="195071" y="260116"/>
                </a:lnTo>
                <a:lnTo>
                  <a:pt x="195071" y="240218"/>
                </a:lnTo>
                <a:lnTo>
                  <a:pt x="180350" y="240218"/>
                </a:lnTo>
                <a:lnTo>
                  <a:pt x="24902" y="132706"/>
                </a:lnTo>
                <a:lnTo>
                  <a:pt x="180472" y="24502"/>
                </a:lnTo>
                <a:lnTo>
                  <a:pt x="195071" y="24502"/>
                </a:lnTo>
                <a:lnTo>
                  <a:pt x="195071" y="2666"/>
                </a:lnTo>
                <a:lnTo>
                  <a:pt x="192542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406271" y="898525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899"/>
                </a:lnTo>
              </a:path>
            </a:pathLst>
          </a:custGeom>
          <a:ln w="15931">
            <a:solidFill>
              <a:srgbClr val="6A4D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499219" y="8960488"/>
            <a:ext cx="195580" cy="266065"/>
          </a:xfrm>
          <a:custGeom>
            <a:avLst/>
            <a:gdLst/>
            <a:ahLst/>
            <a:cxnLst/>
            <a:rect l="l" t="t" r="r" b="b"/>
            <a:pathLst>
              <a:path w="195580" h="266065">
                <a:moveTo>
                  <a:pt x="192511" y="0"/>
                </a:moveTo>
                <a:lnTo>
                  <a:pt x="187817" y="0"/>
                </a:lnTo>
                <a:lnTo>
                  <a:pt x="186811" y="380"/>
                </a:lnTo>
                <a:lnTo>
                  <a:pt x="609" y="129433"/>
                </a:lnTo>
                <a:lnTo>
                  <a:pt x="0" y="132706"/>
                </a:lnTo>
                <a:lnTo>
                  <a:pt x="0" y="133039"/>
                </a:lnTo>
                <a:lnTo>
                  <a:pt x="2285" y="136218"/>
                </a:lnTo>
                <a:lnTo>
                  <a:pt x="2773" y="136696"/>
                </a:lnTo>
                <a:lnTo>
                  <a:pt x="185775" y="263734"/>
                </a:lnTo>
                <a:lnTo>
                  <a:pt x="188457" y="265556"/>
                </a:lnTo>
                <a:lnTo>
                  <a:pt x="192145" y="264865"/>
                </a:lnTo>
                <a:lnTo>
                  <a:pt x="194675" y="261234"/>
                </a:lnTo>
                <a:lnTo>
                  <a:pt x="195071" y="260116"/>
                </a:lnTo>
                <a:lnTo>
                  <a:pt x="195071" y="240218"/>
                </a:lnTo>
                <a:lnTo>
                  <a:pt x="180441" y="240218"/>
                </a:lnTo>
                <a:lnTo>
                  <a:pt x="24993" y="132706"/>
                </a:lnTo>
                <a:lnTo>
                  <a:pt x="180441" y="24502"/>
                </a:lnTo>
                <a:lnTo>
                  <a:pt x="195071" y="24502"/>
                </a:lnTo>
                <a:lnTo>
                  <a:pt x="195193" y="2666"/>
                </a:lnTo>
                <a:lnTo>
                  <a:pt x="192511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86976" y="8984991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716"/>
                </a:lnTo>
              </a:path>
            </a:pathLst>
          </a:custGeom>
          <a:ln w="15900">
            <a:solidFill>
              <a:srgbClr val="6A4D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79239" y="8960488"/>
            <a:ext cx="195580" cy="266065"/>
          </a:xfrm>
          <a:custGeom>
            <a:avLst/>
            <a:gdLst/>
            <a:ahLst/>
            <a:cxnLst/>
            <a:rect l="l" t="t" r="r" b="b"/>
            <a:pathLst>
              <a:path w="195580" h="266065">
                <a:moveTo>
                  <a:pt x="192664" y="0"/>
                </a:moveTo>
                <a:lnTo>
                  <a:pt x="187970" y="0"/>
                </a:lnTo>
                <a:lnTo>
                  <a:pt x="186933" y="380"/>
                </a:lnTo>
                <a:lnTo>
                  <a:pt x="185927" y="1011"/>
                </a:lnTo>
                <a:lnTo>
                  <a:pt x="640" y="129433"/>
                </a:lnTo>
                <a:lnTo>
                  <a:pt x="0" y="132706"/>
                </a:lnTo>
                <a:lnTo>
                  <a:pt x="0" y="133039"/>
                </a:lnTo>
                <a:lnTo>
                  <a:pt x="2285" y="136218"/>
                </a:lnTo>
                <a:lnTo>
                  <a:pt x="2804" y="136696"/>
                </a:lnTo>
                <a:lnTo>
                  <a:pt x="185927" y="263734"/>
                </a:lnTo>
                <a:lnTo>
                  <a:pt x="188610" y="265556"/>
                </a:lnTo>
                <a:lnTo>
                  <a:pt x="192420" y="264865"/>
                </a:lnTo>
                <a:lnTo>
                  <a:pt x="194828" y="261234"/>
                </a:lnTo>
                <a:lnTo>
                  <a:pt x="195193" y="260116"/>
                </a:lnTo>
                <a:lnTo>
                  <a:pt x="195193" y="240218"/>
                </a:lnTo>
                <a:lnTo>
                  <a:pt x="180593" y="240218"/>
                </a:lnTo>
                <a:lnTo>
                  <a:pt x="25145" y="132706"/>
                </a:lnTo>
                <a:lnTo>
                  <a:pt x="180472" y="24502"/>
                </a:lnTo>
                <a:lnTo>
                  <a:pt x="195315" y="24502"/>
                </a:lnTo>
                <a:lnTo>
                  <a:pt x="195315" y="2666"/>
                </a:lnTo>
                <a:lnTo>
                  <a:pt x="192664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967133" y="8984991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716"/>
                </a:lnTo>
              </a:path>
            </a:pathLst>
          </a:custGeom>
          <a:ln w="16113">
            <a:solidFill>
              <a:srgbClr val="6A4D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059899" y="8960488"/>
            <a:ext cx="195580" cy="266065"/>
          </a:xfrm>
          <a:custGeom>
            <a:avLst/>
            <a:gdLst/>
            <a:ahLst/>
            <a:cxnLst/>
            <a:rect l="l" t="t" r="r" b="b"/>
            <a:pathLst>
              <a:path w="195580" h="266065">
                <a:moveTo>
                  <a:pt x="192785" y="0"/>
                </a:moveTo>
                <a:lnTo>
                  <a:pt x="188092" y="0"/>
                </a:lnTo>
                <a:lnTo>
                  <a:pt x="187086" y="380"/>
                </a:lnTo>
                <a:lnTo>
                  <a:pt x="186080" y="1011"/>
                </a:lnTo>
                <a:lnTo>
                  <a:pt x="640" y="129433"/>
                </a:lnTo>
                <a:lnTo>
                  <a:pt x="0" y="132706"/>
                </a:lnTo>
                <a:lnTo>
                  <a:pt x="0" y="133039"/>
                </a:lnTo>
                <a:lnTo>
                  <a:pt x="1798" y="135660"/>
                </a:lnTo>
                <a:lnTo>
                  <a:pt x="2285" y="136218"/>
                </a:lnTo>
                <a:lnTo>
                  <a:pt x="2804" y="136696"/>
                </a:lnTo>
                <a:lnTo>
                  <a:pt x="188732" y="265556"/>
                </a:lnTo>
                <a:lnTo>
                  <a:pt x="192420" y="264865"/>
                </a:lnTo>
                <a:lnTo>
                  <a:pt x="194188" y="262198"/>
                </a:lnTo>
                <a:lnTo>
                  <a:pt x="194950" y="261234"/>
                </a:lnTo>
                <a:lnTo>
                  <a:pt x="195346" y="260116"/>
                </a:lnTo>
                <a:lnTo>
                  <a:pt x="195346" y="240218"/>
                </a:lnTo>
                <a:lnTo>
                  <a:pt x="180746" y="240218"/>
                </a:lnTo>
                <a:lnTo>
                  <a:pt x="25298" y="132706"/>
                </a:lnTo>
                <a:lnTo>
                  <a:pt x="180472" y="24502"/>
                </a:lnTo>
                <a:lnTo>
                  <a:pt x="195346" y="24502"/>
                </a:lnTo>
                <a:lnTo>
                  <a:pt x="195346" y="2666"/>
                </a:lnTo>
                <a:lnTo>
                  <a:pt x="192785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247838" y="8985250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899"/>
                </a:lnTo>
              </a:path>
            </a:pathLst>
          </a:custGeom>
          <a:ln w="16083">
            <a:solidFill>
              <a:srgbClr val="6A4D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12011" y="1449062"/>
            <a:ext cx="490474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1" spc="-420" dirty="0">
                <a:solidFill>
                  <a:srgbClr val="242424"/>
                </a:solidFill>
                <a:latin typeface="Calibri"/>
                <a:cs typeface="Calibri"/>
              </a:rPr>
              <a:t>1.</a:t>
            </a:r>
            <a:r>
              <a:rPr sz="6000" b="1" spc="409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6000" b="1" spc="95" dirty="0">
                <a:solidFill>
                  <a:srgbClr val="242424"/>
                </a:solidFill>
                <a:latin typeface="Calibri"/>
                <a:cs typeface="Calibri"/>
              </a:rPr>
              <a:t>In</a:t>
            </a:r>
            <a:r>
              <a:rPr sz="6000" b="1" spc="35" dirty="0">
                <a:solidFill>
                  <a:srgbClr val="242424"/>
                </a:solidFill>
                <a:latin typeface="Calibri"/>
                <a:cs typeface="Calibri"/>
              </a:rPr>
              <a:t>t</a:t>
            </a:r>
            <a:r>
              <a:rPr sz="6000" b="1" spc="105" dirty="0">
                <a:solidFill>
                  <a:srgbClr val="242424"/>
                </a:solidFill>
                <a:latin typeface="Calibri"/>
                <a:cs typeface="Calibri"/>
              </a:rPr>
              <a:t>roduc</a:t>
            </a:r>
            <a:r>
              <a:rPr sz="6000" b="1" spc="60" dirty="0">
                <a:solidFill>
                  <a:srgbClr val="242424"/>
                </a:solidFill>
                <a:latin typeface="Calibri"/>
                <a:cs typeface="Calibri"/>
              </a:rPr>
              <a:t>t</a:t>
            </a:r>
            <a:r>
              <a:rPr sz="6000" b="1" spc="105" dirty="0">
                <a:solidFill>
                  <a:srgbClr val="242424"/>
                </a:solidFill>
                <a:latin typeface="Calibri"/>
                <a:cs typeface="Calibri"/>
              </a:rPr>
              <a:t>ion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29361" y="3085803"/>
            <a:ext cx="11641455" cy="5876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9385">
              <a:lnSpc>
                <a:spcPct val="123900"/>
              </a:lnSpc>
            </a:pPr>
            <a:r>
              <a:rPr sz="2850" b="1" spc="-40" dirty="0">
                <a:solidFill>
                  <a:srgbClr val="242424"/>
                </a:solidFill>
                <a:latin typeface="Calibri"/>
                <a:cs typeface="Calibri"/>
              </a:rPr>
              <a:t>Co</a:t>
            </a:r>
            <a:r>
              <a:rPr sz="2850" b="1" spc="-35" dirty="0">
                <a:solidFill>
                  <a:srgbClr val="242424"/>
                </a:solidFill>
                <a:latin typeface="Calibri"/>
                <a:cs typeface="Calibri"/>
              </a:rPr>
              <a:t>n</a:t>
            </a:r>
            <a:r>
              <a:rPr sz="2850" b="1" spc="-30" dirty="0">
                <a:solidFill>
                  <a:srgbClr val="242424"/>
                </a:solidFill>
                <a:latin typeface="Calibri"/>
                <a:cs typeface="Calibri"/>
              </a:rPr>
              <a:t>c</a:t>
            </a:r>
            <a:r>
              <a:rPr sz="2850" b="1" spc="-35" dirty="0">
                <a:solidFill>
                  <a:srgbClr val="242424"/>
                </a:solidFill>
                <a:latin typeface="Calibri"/>
                <a:cs typeface="Calibri"/>
              </a:rPr>
              <a:t>ept</a:t>
            </a: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:</a:t>
            </a:r>
            <a:r>
              <a:rPr sz="2850" b="1" spc="-229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4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55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m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p</a:t>
            </a:r>
            <a:r>
              <a:rPr sz="2850" spc="-55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,</a:t>
            </a:r>
            <a:r>
              <a:rPr sz="2850" spc="-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ngag</a:t>
            </a:r>
            <a:r>
              <a:rPr sz="2850" spc="-55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g</a:t>
            </a:r>
            <a:r>
              <a:rPr sz="2850" spc="-3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y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m</a:t>
            </a:r>
            <a:r>
              <a:rPr sz="2850" spc="-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c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mb</a:t>
            </a:r>
            <a:r>
              <a:rPr sz="2850" spc="-55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55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g</a:t>
            </a:r>
            <a:r>
              <a:rPr sz="2850" spc="-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w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5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c</a:t>
            </a:r>
            <a:r>
              <a:rPr sz="2850" spc="-55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55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c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:</a:t>
            </a:r>
            <a:r>
              <a:rPr sz="2850" spc="-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Hang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m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8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an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11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125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120" dirty="0">
                <a:solidFill>
                  <a:srgbClr val="242424"/>
                </a:solidFill>
                <a:latin typeface="Tahoma"/>
                <a:cs typeface="Tahoma"/>
              </a:rPr>
              <a:t>c</a:t>
            </a:r>
            <a:r>
              <a:rPr sz="2850" spc="-100" dirty="0">
                <a:solidFill>
                  <a:srgbClr val="242424"/>
                </a:solidFill>
                <a:latin typeface="Tahoma"/>
                <a:cs typeface="Tahoma"/>
              </a:rPr>
              <a:t>-</a:t>
            </a:r>
            <a:r>
              <a:rPr sz="2850" spc="-1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110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120" dirty="0">
                <a:solidFill>
                  <a:srgbClr val="242424"/>
                </a:solidFill>
                <a:latin typeface="Tahoma"/>
                <a:cs typeface="Tahoma"/>
              </a:rPr>
              <a:t>c</a:t>
            </a:r>
            <a:r>
              <a:rPr sz="2850" spc="-114" dirty="0">
                <a:solidFill>
                  <a:srgbClr val="242424"/>
                </a:solidFill>
                <a:latin typeface="Tahoma"/>
                <a:cs typeface="Tahoma"/>
              </a:rPr>
              <a:t>-</a:t>
            </a:r>
            <a:r>
              <a:rPr sz="2850" spc="-1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114" dirty="0">
                <a:solidFill>
                  <a:srgbClr val="242424"/>
                </a:solidFill>
                <a:latin typeface="Tahoma"/>
                <a:cs typeface="Tahoma"/>
              </a:rPr>
              <a:t>oe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 marL="12700" marR="5080">
              <a:lnSpc>
                <a:spcPct val="123900"/>
              </a:lnSpc>
              <a:spcBef>
                <a:spcPts val="155"/>
              </a:spcBef>
            </a:pPr>
            <a:r>
              <a:rPr sz="2850" b="1" spc="-25" dirty="0">
                <a:solidFill>
                  <a:srgbClr val="242424"/>
                </a:solidFill>
                <a:latin typeface="Calibri"/>
                <a:cs typeface="Calibri"/>
              </a:rPr>
              <a:t>Go</a:t>
            </a:r>
            <a:r>
              <a:rPr sz="2850" b="1" spc="-20" dirty="0">
                <a:solidFill>
                  <a:srgbClr val="242424"/>
                </a:solidFill>
                <a:latin typeface="Calibri"/>
                <a:cs typeface="Calibri"/>
              </a:rPr>
              <a:t>a</a:t>
            </a:r>
            <a:r>
              <a:rPr sz="2850" b="1" spc="-35" dirty="0">
                <a:solidFill>
                  <a:srgbClr val="242424"/>
                </a:solidFill>
                <a:latin typeface="Calibri"/>
                <a:cs typeface="Calibri"/>
              </a:rPr>
              <a:t>l</a:t>
            </a: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:</a:t>
            </a:r>
            <a:r>
              <a:rPr sz="2850" b="1" spc="-1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m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ra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7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fun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am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spc="-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p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g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ramm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g</a:t>
            </a:r>
            <a:r>
              <a:rPr sz="2850" spc="-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k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il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2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(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loo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p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,</a:t>
            </a:r>
            <a:r>
              <a:rPr sz="2850" spc="-2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c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na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ls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,</a:t>
            </a:r>
            <a:r>
              <a:rPr sz="28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functi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ns,</a:t>
            </a:r>
            <a:r>
              <a:rPr sz="2850" spc="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I/O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)</a:t>
            </a:r>
            <a:r>
              <a:rPr sz="2850" spc="2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1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5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pract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ca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spc="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way.</a:t>
            </a:r>
            <a:endParaRPr sz="2850">
              <a:latin typeface="Tahoma"/>
              <a:cs typeface="Tahoma"/>
            </a:endParaRPr>
          </a:p>
          <a:p>
            <a:pPr marL="12700" marR="922019">
              <a:lnSpc>
                <a:spcPts val="4320"/>
              </a:lnSpc>
              <a:spcBef>
                <a:spcPts val="284"/>
              </a:spcBef>
            </a:pPr>
            <a:r>
              <a:rPr sz="2850" b="1" spc="-15" dirty="0">
                <a:solidFill>
                  <a:srgbClr val="242424"/>
                </a:solidFill>
                <a:latin typeface="Calibri"/>
                <a:cs typeface="Calibri"/>
              </a:rPr>
              <a:t>Co</a:t>
            </a:r>
            <a:r>
              <a:rPr sz="2850" b="1" spc="-5" dirty="0">
                <a:solidFill>
                  <a:srgbClr val="242424"/>
                </a:solidFill>
                <a:latin typeface="Calibri"/>
                <a:cs typeface="Calibri"/>
              </a:rPr>
              <a:t>r</a:t>
            </a: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e</a:t>
            </a:r>
            <a:r>
              <a:rPr sz="2850" b="1" spc="-23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b="1" spc="-25" dirty="0">
                <a:solidFill>
                  <a:srgbClr val="242424"/>
                </a:solidFill>
                <a:latin typeface="Calibri"/>
                <a:cs typeface="Calibri"/>
              </a:rPr>
              <a:t>T</a:t>
            </a:r>
            <a:r>
              <a:rPr sz="2850" b="1" spc="-10" dirty="0">
                <a:solidFill>
                  <a:srgbClr val="242424"/>
                </a:solidFill>
                <a:latin typeface="Calibri"/>
                <a:cs typeface="Calibri"/>
              </a:rPr>
              <a:t>e</a:t>
            </a:r>
            <a:r>
              <a:rPr sz="2850" b="1" spc="-5" dirty="0">
                <a:solidFill>
                  <a:srgbClr val="242424"/>
                </a:solidFill>
                <a:latin typeface="Calibri"/>
                <a:cs typeface="Calibri"/>
              </a:rPr>
              <a:t>c</a:t>
            </a:r>
            <a:r>
              <a:rPr sz="2850" b="1" spc="-30" dirty="0">
                <a:solidFill>
                  <a:srgbClr val="242424"/>
                </a:solidFill>
                <a:latin typeface="Calibri"/>
                <a:cs typeface="Calibri"/>
              </a:rPr>
              <a:t>h</a:t>
            </a: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:</a:t>
            </a:r>
            <a:r>
              <a:rPr sz="2850" b="1" spc="-229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B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u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il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5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J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v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(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p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g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mm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g)</a:t>
            </a:r>
            <a:r>
              <a:rPr sz="2850" spc="-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f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u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5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gn</a:t>
            </a:r>
            <a:r>
              <a:rPr sz="2850" spc="-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k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J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ava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F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X</a:t>
            </a:r>
            <a:r>
              <a:rPr sz="2850" spc="-5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Sc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B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u</a:t>
            </a:r>
            <a:r>
              <a:rPr sz="2850" spc="-55" dirty="0">
                <a:solidFill>
                  <a:srgbClr val="242424"/>
                </a:solidFill>
                <a:latin typeface="Tahoma"/>
                <a:cs typeface="Tahoma"/>
              </a:rPr>
              <a:t>il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Bac</a:t>
            </a:r>
            <a:r>
              <a:rPr sz="2850" b="1" spc="-15" dirty="0">
                <a:solidFill>
                  <a:srgbClr val="242424"/>
                </a:solidFill>
                <a:latin typeface="Calibri"/>
                <a:cs typeface="Calibri"/>
              </a:rPr>
              <a:t>k</a:t>
            </a:r>
            <a:r>
              <a:rPr sz="2850" b="1" spc="-5" dirty="0">
                <a:solidFill>
                  <a:srgbClr val="242424"/>
                </a:solidFill>
                <a:latin typeface="Calibri"/>
                <a:cs typeface="Calibri"/>
              </a:rPr>
              <a:t>end</a:t>
            </a: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:</a:t>
            </a:r>
            <a:r>
              <a:rPr sz="2850" b="1" spc="-13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Util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ze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29" dirty="0">
                <a:solidFill>
                  <a:srgbClr val="242424"/>
                </a:solidFill>
                <a:latin typeface="Tahoma"/>
                <a:cs typeface="Tahoma"/>
              </a:rPr>
              <a:t>Ja</a:t>
            </a:r>
            <a:r>
              <a:rPr sz="2850" spc="-225" dirty="0">
                <a:solidFill>
                  <a:srgbClr val="242424"/>
                </a:solidFill>
                <a:latin typeface="Tahoma"/>
                <a:cs typeface="Tahoma"/>
              </a:rPr>
              <a:t>v</a:t>
            </a:r>
            <a:r>
              <a:rPr sz="2850" spc="-21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29" dirty="0">
                <a:solidFill>
                  <a:srgbClr val="242424"/>
                </a:solidFill>
                <a:latin typeface="Tahoma"/>
                <a:cs typeface="Tahoma"/>
              </a:rPr>
              <a:t>F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X</a:t>
            </a:r>
            <a:r>
              <a:rPr sz="2850" spc="-2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29" dirty="0">
                <a:solidFill>
                  <a:srgbClr val="242424"/>
                </a:solidFill>
                <a:latin typeface="Tahoma"/>
                <a:cs typeface="Tahoma"/>
              </a:rPr>
              <a:t>f</a:t>
            </a:r>
            <a:r>
              <a:rPr sz="2850" spc="-235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-2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15" dirty="0">
                <a:solidFill>
                  <a:srgbClr val="242424"/>
                </a:solidFill>
                <a:latin typeface="Tahoma"/>
                <a:cs typeface="Tahoma"/>
              </a:rPr>
              <a:t>b</a:t>
            </a:r>
            <a:r>
              <a:rPr sz="2850" spc="-229" dirty="0">
                <a:solidFill>
                  <a:srgbClr val="242424"/>
                </a:solidFill>
                <a:latin typeface="Tahoma"/>
                <a:cs typeface="Tahoma"/>
              </a:rPr>
              <a:t>ac</a:t>
            </a:r>
            <a:r>
              <a:rPr sz="2850" spc="-215" dirty="0">
                <a:solidFill>
                  <a:srgbClr val="242424"/>
                </a:solidFill>
                <a:latin typeface="Tahoma"/>
                <a:cs typeface="Tahoma"/>
              </a:rPr>
              <a:t>k</a:t>
            </a:r>
            <a:r>
              <a:rPr sz="2850" spc="-235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22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2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29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2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2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25" dirty="0">
                <a:solidFill>
                  <a:srgbClr val="242424"/>
                </a:solidFill>
                <a:latin typeface="Tahoma"/>
                <a:cs typeface="Tahoma"/>
              </a:rPr>
              <a:t>MySQ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spc="-27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15" dirty="0">
                <a:solidFill>
                  <a:srgbClr val="242424"/>
                </a:solidFill>
                <a:latin typeface="Tahoma"/>
                <a:cs typeface="Tahoma"/>
              </a:rPr>
              <a:t>f</a:t>
            </a:r>
            <a:r>
              <a:rPr sz="2850" spc="-235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-2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25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229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1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29" dirty="0">
                <a:solidFill>
                  <a:srgbClr val="242424"/>
                </a:solidFill>
                <a:latin typeface="Tahoma"/>
                <a:cs typeface="Tahoma"/>
              </a:rPr>
              <a:t>ma</a:t>
            </a:r>
            <a:r>
              <a:rPr sz="2850" spc="-21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229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15" dirty="0">
                <a:solidFill>
                  <a:srgbClr val="242424"/>
                </a:solidFill>
                <a:latin typeface="Tahoma"/>
                <a:cs typeface="Tahoma"/>
              </a:rPr>
              <a:t>g</a:t>
            </a:r>
            <a:r>
              <a:rPr sz="2850" spc="-235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229" dirty="0">
                <a:solidFill>
                  <a:srgbClr val="242424"/>
                </a:solidFill>
                <a:latin typeface="Tahoma"/>
                <a:cs typeface="Tahoma"/>
              </a:rPr>
              <a:t>m</a:t>
            </a:r>
            <a:r>
              <a:rPr sz="2850" spc="-22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225" dirty="0">
                <a:solidFill>
                  <a:srgbClr val="242424"/>
                </a:solidFill>
                <a:latin typeface="Tahoma"/>
                <a:cs typeface="Tahoma"/>
              </a:rPr>
              <a:t>nt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Interf</a:t>
            </a:r>
            <a:r>
              <a:rPr sz="2850" b="1" spc="-20" dirty="0">
                <a:solidFill>
                  <a:srgbClr val="242424"/>
                </a:solidFill>
                <a:latin typeface="Calibri"/>
                <a:cs typeface="Calibri"/>
              </a:rPr>
              <a:t>a</a:t>
            </a:r>
            <a:r>
              <a:rPr sz="2850" b="1" spc="-5" dirty="0">
                <a:solidFill>
                  <a:srgbClr val="242424"/>
                </a:solidFill>
                <a:latin typeface="Calibri"/>
                <a:cs typeface="Calibri"/>
              </a:rPr>
              <a:t>ce</a:t>
            </a: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:</a:t>
            </a:r>
            <a:r>
              <a:rPr sz="2850" b="1" spc="-19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Curre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tl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y</a:t>
            </a:r>
            <a:r>
              <a:rPr sz="2850" spc="-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run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3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3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simpl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tex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5" dirty="0">
                <a:solidFill>
                  <a:srgbClr val="242424"/>
                </a:solidFill>
                <a:latin typeface="Tahoma"/>
                <a:cs typeface="Tahoma"/>
              </a:rPr>
              <a:t>-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bas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f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c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 marL="12700" marR="1282065" indent="-635">
              <a:lnSpc>
                <a:spcPct val="123900"/>
              </a:lnSpc>
              <a:spcBef>
                <a:spcPts val="114"/>
              </a:spcBef>
            </a:pP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Key</a:t>
            </a:r>
            <a:r>
              <a:rPr sz="2850" b="1" spc="-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Sk</a:t>
            </a:r>
            <a:r>
              <a:rPr sz="2850" b="1" spc="-15" dirty="0">
                <a:solidFill>
                  <a:srgbClr val="242424"/>
                </a:solidFill>
                <a:latin typeface="Calibri"/>
                <a:cs typeface="Calibri"/>
              </a:rPr>
              <a:t>i</a:t>
            </a: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l</a:t>
            </a:r>
            <a:r>
              <a:rPr sz="2850" b="1" spc="-15" dirty="0">
                <a:solidFill>
                  <a:srgbClr val="242424"/>
                </a:solidFill>
                <a:latin typeface="Calibri"/>
                <a:cs typeface="Calibri"/>
              </a:rPr>
              <a:t>l</a:t>
            </a: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:</a:t>
            </a:r>
            <a:r>
              <a:rPr sz="2850" b="1" spc="-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Show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c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modu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ar,</a:t>
            </a:r>
            <a:r>
              <a:rPr sz="2850" spc="-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b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gi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ne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5" dirty="0">
                <a:solidFill>
                  <a:srgbClr val="242424"/>
                </a:solidFill>
                <a:latin typeface="Tahoma"/>
                <a:cs typeface="Tahoma"/>
              </a:rPr>
              <a:t>-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fri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en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dly</a:t>
            </a:r>
            <a:r>
              <a:rPr sz="2850" spc="-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cod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2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tha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ea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y</a:t>
            </a:r>
            <a:r>
              <a:rPr sz="28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x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b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8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(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.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g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.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,</a:t>
            </a:r>
            <a:r>
              <a:rPr sz="2850" spc="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GU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-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m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u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p</a:t>
            </a:r>
            <a:r>
              <a:rPr sz="2850" spc="-4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y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-35" dirty="0">
                <a:solidFill>
                  <a:srgbClr val="242424"/>
                </a:solidFill>
                <a:latin typeface="Tahoma"/>
                <a:cs typeface="Tahoma"/>
              </a:rPr>
              <a:t>)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850" b="1" spc="-20" dirty="0">
                <a:solidFill>
                  <a:srgbClr val="242424"/>
                </a:solidFill>
                <a:latin typeface="Calibri"/>
                <a:cs typeface="Calibri"/>
              </a:rPr>
              <a:t>I</a:t>
            </a:r>
            <a:r>
              <a:rPr sz="2850" b="1" spc="-5" dirty="0">
                <a:solidFill>
                  <a:srgbClr val="242424"/>
                </a:solidFill>
                <a:latin typeface="Calibri"/>
                <a:cs typeface="Calibri"/>
              </a:rPr>
              <a:t>m</a:t>
            </a:r>
            <a:r>
              <a:rPr sz="2850" b="1" spc="-15" dirty="0">
                <a:solidFill>
                  <a:srgbClr val="242424"/>
                </a:solidFill>
                <a:latin typeface="Calibri"/>
                <a:cs typeface="Calibri"/>
              </a:rPr>
              <a:t>p</a:t>
            </a:r>
            <a:r>
              <a:rPr sz="2850" b="1" spc="-20" dirty="0">
                <a:solidFill>
                  <a:srgbClr val="242424"/>
                </a:solidFill>
                <a:latin typeface="Calibri"/>
                <a:cs typeface="Calibri"/>
              </a:rPr>
              <a:t>a</a:t>
            </a:r>
            <a:r>
              <a:rPr sz="2850" b="1" spc="-5" dirty="0">
                <a:solidFill>
                  <a:srgbClr val="242424"/>
                </a:solidFill>
                <a:latin typeface="Calibri"/>
                <a:cs typeface="Calibri"/>
              </a:rPr>
              <a:t>c</a:t>
            </a:r>
            <a:r>
              <a:rPr sz="2850" b="1" spc="-15" dirty="0">
                <a:solidFill>
                  <a:srgbClr val="242424"/>
                </a:solidFill>
                <a:latin typeface="Calibri"/>
                <a:cs typeface="Calibri"/>
              </a:rPr>
              <a:t>t</a:t>
            </a:r>
            <a:r>
              <a:rPr sz="2850" b="1" dirty="0">
                <a:solidFill>
                  <a:srgbClr val="242424"/>
                </a:solidFill>
                <a:latin typeface="Calibri"/>
                <a:cs typeface="Calibri"/>
              </a:rPr>
              <a:t>:</a:t>
            </a:r>
            <a:r>
              <a:rPr sz="2850" b="1" spc="-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nh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c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v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c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b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u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y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,</a:t>
            </a:r>
            <a:r>
              <a:rPr sz="2850" spc="-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g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c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l</a:t>
            </a:r>
            <a:r>
              <a:rPr sz="28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h</a:t>
            </a:r>
            <a:r>
              <a:rPr sz="2850" spc="-30" dirty="0">
                <a:solidFill>
                  <a:srgbClr val="242424"/>
                </a:solidFill>
                <a:latin typeface="Tahoma"/>
                <a:cs typeface="Tahoma"/>
              </a:rPr>
              <a:t>i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k</a:t>
            </a:r>
            <a:r>
              <a:rPr sz="2850" spc="-25" dirty="0">
                <a:solidFill>
                  <a:srgbClr val="242424"/>
                </a:solidFill>
                <a:latin typeface="Tahoma"/>
                <a:cs typeface="Tahoma"/>
              </a:rPr>
              <a:t>in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g,</a:t>
            </a:r>
            <a:r>
              <a:rPr sz="2850" spc="-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242424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d</a:t>
            </a:r>
            <a:r>
              <a:rPr sz="2850" spc="-2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s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t</a:t>
            </a:r>
            <a:r>
              <a:rPr sz="2850" spc="-5" dirty="0">
                <a:solidFill>
                  <a:srgbClr val="242424"/>
                </a:solidFill>
                <a:latin typeface="Tahoma"/>
                <a:cs typeface="Tahoma"/>
              </a:rPr>
              <a:t>r</a:t>
            </a:r>
            <a:r>
              <a:rPr sz="2850" spc="-20" dirty="0">
                <a:solidFill>
                  <a:srgbClr val="242424"/>
                </a:solidFill>
                <a:latin typeface="Tahoma"/>
                <a:cs typeface="Tahoma"/>
              </a:rPr>
              <a:t>ate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g</a:t>
            </a:r>
            <a:r>
              <a:rPr sz="2850" spc="-15" dirty="0">
                <a:solidFill>
                  <a:srgbClr val="242424"/>
                </a:solidFill>
                <a:latin typeface="Tahoma"/>
                <a:cs typeface="Tahoma"/>
              </a:rPr>
              <a:t>y</a:t>
            </a:r>
            <a:r>
              <a:rPr sz="2850" dirty="0">
                <a:solidFill>
                  <a:srgbClr val="242424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2962" y="863590"/>
            <a:ext cx="294640" cy="323215"/>
          </a:xfrm>
          <a:custGeom>
            <a:avLst/>
            <a:gdLst/>
            <a:ahLst/>
            <a:cxnLst/>
            <a:rect l="l" t="t" r="r" b="b"/>
            <a:pathLst>
              <a:path w="294640" h="323215">
                <a:moveTo>
                  <a:pt x="192060" y="47000"/>
                </a:moveTo>
                <a:lnTo>
                  <a:pt x="0" y="47000"/>
                </a:lnTo>
                <a:lnTo>
                  <a:pt x="0" y="323087"/>
                </a:lnTo>
                <a:lnTo>
                  <a:pt x="192060" y="323087"/>
                </a:lnTo>
                <a:lnTo>
                  <a:pt x="192060" y="288432"/>
                </a:lnTo>
                <a:lnTo>
                  <a:pt x="291525" y="288432"/>
                </a:lnTo>
                <a:lnTo>
                  <a:pt x="294345" y="285628"/>
                </a:lnTo>
                <a:lnTo>
                  <a:pt x="294345" y="276118"/>
                </a:lnTo>
                <a:lnTo>
                  <a:pt x="192060" y="276118"/>
                </a:lnTo>
                <a:lnTo>
                  <a:pt x="192060" y="47000"/>
                </a:lnTo>
                <a:close/>
              </a:path>
              <a:path w="294640" h="323215">
                <a:moveTo>
                  <a:pt x="291538" y="0"/>
                </a:moveTo>
                <a:lnTo>
                  <a:pt x="281808" y="0"/>
                </a:lnTo>
                <a:lnTo>
                  <a:pt x="281808" y="276118"/>
                </a:lnTo>
                <a:lnTo>
                  <a:pt x="294345" y="276118"/>
                </a:lnTo>
                <a:lnTo>
                  <a:pt x="294345" y="2804"/>
                </a:lnTo>
                <a:lnTo>
                  <a:pt x="291538" y="0"/>
                </a:lnTo>
                <a:close/>
              </a:path>
              <a:path w="294640" h="323215">
                <a:moveTo>
                  <a:pt x="281808" y="0"/>
                </a:moveTo>
                <a:lnTo>
                  <a:pt x="92582" y="0"/>
                </a:lnTo>
                <a:lnTo>
                  <a:pt x="89772" y="2804"/>
                </a:lnTo>
                <a:lnTo>
                  <a:pt x="89772" y="47000"/>
                </a:lnTo>
                <a:lnTo>
                  <a:pt x="102300" y="47000"/>
                </a:lnTo>
                <a:lnTo>
                  <a:pt x="102300" y="12313"/>
                </a:lnTo>
                <a:lnTo>
                  <a:pt x="281808" y="12313"/>
                </a:lnTo>
                <a:lnTo>
                  <a:pt x="281808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47259" y="962650"/>
            <a:ext cx="42545" cy="344805"/>
          </a:xfrm>
          <a:custGeom>
            <a:avLst/>
            <a:gdLst/>
            <a:ahLst/>
            <a:cxnLst/>
            <a:rect l="l" t="t" r="r" b="b"/>
            <a:pathLst>
              <a:path w="42545" h="344805">
                <a:moveTo>
                  <a:pt x="6979" y="0"/>
                </a:moveTo>
                <a:lnTo>
                  <a:pt x="1645" y="2682"/>
                </a:lnTo>
                <a:lnTo>
                  <a:pt x="0" y="5333"/>
                </a:lnTo>
                <a:lnTo>
                  <a:pt x="0" y="339851"/>
                </a:lnTo>
                <a:lnTo>
                  <a:pt x="1645" y="342534"/>
                </a:lnTo>
                <a:lnTo>
                  <a:pt x="5333" y="344423"/>
                </a:lnTo>
                <a:lnTo>
                  <a:pt x="6614" y="344698"/>
                </a:lnTo>
                <a:lnTo>
                  <a:pt x="9265" y="344698"/>
                </a:lnTo>
                <a:lnTo>
                  <a:pt x="10911" y="344180"/>
                </a:lnTo>
                <a:lnTo>
                  <a:pt x="42428" y="322082"/>
                </a:lnTo>
                <a:lnTo>
                  <a:pt x="15483" y="322082"/>
                </a:lnTo>
                <a:lnTo>
                  <a:pt x="15483" y="23743"/>
                </a:lnTo>
                <a:lnTo>
                  <a:pt x="41269" y="23743"/>
                </a:lnTo>
                <a:lnTo>
                  <a:pt x="10149" y="274"/>
                </a:lnTo>
                <a:lnTo>
                  <a:pt x="6979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62743" y="986393"/>
            <a:ext cx="226060" cy="298450"/>
          </a:xfrm>
          <a:custGeom>
            <a:avLst/>
            <a:gdLst/>
            <a:ahLst/>
            <a:cxnLst/>
            <a:rect l="l" t="t" r="r" b="b"/>
            <a:pathLst>
              <a:path w="226059" h="298450">
                <a:moveTo>
                  <a:pt x="25786" y="0"/>
                </a:moveTo>
                <a:lnTo>
                  <a:pt x="0" y="0"/>
                </a:lnTo>
                <a:lnTo>
                  <a:pt x="204856" y="153923"/>
                </a:lnTo>
                <a:lnTo>
                  <a:pt x="0" y="298338"/>
                </a:lnTo>
                <a:lnTo>
                  <a:pt x="26944" y="298338"/>
                </a:lnTo>
                <a:lnTo>
                  <a:pt x="224546" y="159014"/>
                </a:lnTo>
                <a:lnTo>
                  <a:pt x="225826" y="156728"/>
                </a:lnTo>
                <a:lnTo>
                  <a:pt x="225826" y="151790"/>
                </a:lnTo>
                <a:lnTo>
                  <a:pt x="224668" y="149504"/>
                </a:lnTo>
                <a:lnTo>
                  <a:pt x="222778" y="147980"/>
                </a:lnTo>
                <a:lnTo>
                  <a:pt x="25786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54590" y="962650"/>
            <a:ext cx="42545" cy="344805"/>
          </a:xfrm>
          <a:custGeom>
            <a:avLst/>
            <a:gdLst/>
            <a:ahLst/>
            <a:cxnLst/>
            <a:rect l="l" t="t" r="r" b="b"/>
            <a:pathLst>
              <a:path w="42545" h="344805">
                <a:moveTo>
                  <a:pt x="6979" y="0"/>
                </a:moveTo>
                <a:lnTo>
                  <a:pt x="1645" y="2682"/>
                </a:lnTo>
                <a:lnTo>
                  <a:pt x="0" y="5333"/>
                </a:lnTo>
                <a:lnTo>
                  <a:pt x="0" y="339851"/>
                </a:lnTo>
                <a:lnTo>
                  <a:pt x="1645" y="342534"/>
                </a:lnTo>
                <a:lnTo>
                  <a:pt x="5333" y="344423"/>
                </a:lnTo>
                <a:lnTo>
                  <a:pt x="6492" y="344698"/>
                </a:lnTo>
                <a:lnTo>
                  <a:pt x="9265" y="344698"/>
                </a:lnTo>
                <a:lnTo>
                  <a:pt x="10942" y="344180"/>
                </a:lnTo>
                <a:lnTo>
                  <a:pt x="42428" y="322082"/>
                </a:lnTo>
                <a:lnTo>
                  <a:pt x="15514" y="322082"/>
                </a:lnTo>
                <a:lnTo>
                  <a:pt x="15514" y="23743"/>
                </a:lnTo>
                <a:lnTo>
                  <a:pt x="41269" y="23743"/>
                </a:lnTo>
                <a:lnTo>
                  <a:pt x="10027" y="274"/>
                </a:lnTo>
                <a:lnTo>
                  <a:pt x="6979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70103" y="986393"/>
            <a:ext cx="226060" cy="298450"/>
          </a:xfrm>
          <a:custGeom>
            <a:avLst/>
            <a:gdLst/>
            <a:ahLst/>
            <a:cxnLst/>
            <a:rect l="l" t="t" r="r" b="b"/>
            <a:pathLst>
              <a:path w="226059" h="298450">
                <a:moveTo>
                  <a:pt x="25755" y="0"/>
                </a:moveTo>
                <a:lnTo>
                  <a:pt x="0" y="0"/>
                </a:lnTo>
                <a:lnTo>
                  <a:pt x="204825" y="153923"/>
                </a:lnTo>
                <a:lnTo>
                  <a:pt x="0" y="298338"/>
                </a:lnTo>
                <a:lnTo>
                  <a:pt x="26913" y="298338"/>
                </a:lnTo>
                <a:lnTo>
                  <a:pt x="224515" y="159014"/>
                </a:lnTo>
                <a:lnTo>
                  <a:pt x="225673" y="156728"/>
                </a:lnTo>
                <a:lnTo>
                  <a:pt x="225795" y="151790"/>
                </a:lnTo>
                <a:lnTo>
                  <a:pt x="224637" y="149504"/>
                </a:lnTo>
                <a:lnTo>
                  <a:pt x="25755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61950" y="962650"/>
            <a:ext cx="42545" cy="344805"/>
          </a:xfrm>
          <a:custGeom>
            <a:avLst/>
            <a:gdLst/>
            <a:ahLst/>
            <a:cxnLst/>
            <a:rect l="l" t="t" r="r" b="b"/>
            <a:pathLst>
              <a:path w="42545" h="344805">
                <a:moveTo>
                  <a:pt x="6857" y="0"/>
                </a:moveTo>
                <a:lnTo>
                  <a:pt x="1645" y="2682"/>
                </a:lnTo>
                <a:lnTo>
                  <a:pt x="0" y="5333"/>
                </a:lnTo>
                <a:lnTo>
                  <a:pt x="0" y="339851"/>
                </a:lnTo>
                <a:lnTo>
                  <a:pt x="1645" y="342534"/>
                </a:lnTo>
                <a:lnTo>
                  <a:pt x="5333" y="344423"/>
                </a:lnTo>
                <a:lnTo>
                  <a:pt x="6461" y="344698"/>
                </a:lnTo>
                <a:lnTo>
                  <a:pt x="9265" y="344698"/>
                </a:lnTo>
                <a:lnTo>
                  <a:pt x="10911" y="344180"/>
                </a:lnTo>
                <a:lnTo>
                  <a:pt x="42397" y="322082"/>
                </a:lnTo>
                <a:lnTo>
                  <a:pt x="15483" y="322082"/>
                </a:lnTo>
                <a:lnTo>
                  <a:pt x="15483" y="23743"/>
                </a:lnTo>
                <a:lnTo>
                  <a:pt x="41269" y="23743"/>
                </a:lnTo>
                <a:lnTo>
                  <a:pt x="10027" y="274"/>
                </a:lnTo>
                <a:lnTo>
                  <a:pt x="6857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77433" y="986393"/>
            <a:ext cx="226060" cy="298450"/>
          </a:xfrm>
          <a:custGeom>
            <a:avLst/>
            <a:gdLst/>
            <a:ahLst/>
            <a:cxnLst/>
            <a:rect l="l" t="t" r="r" b="b"/>
            <a:pathLst>
              <a:path w="226059" h="298450">
                <a:moveTo>
                  <a:pt x="25786" y="0"/>
                </a:moveTo>
                <a:lnTo>
                  <a:pt x="0" y="0"/>
                </a:lnTo>
                <a:lnTo>
                  <a:pt x="204856" y="153923"/>
                </a:lnTo>
                <a:lnTo>
                  <a:pt x="0" y="298338"/>
                </a:lnTo>
                <a:lnTo>
                  <a:pt x="26913" y="298338"/>
                </a:lnTo>
                <a:lnTo>
                  <a:pt x="224546" y="159014"/>
                </a:lnTo>
                <a:lnTo>
                  <a:pt x="225673" y="156728"/>
                </a:lnTo>
                <a:lnTo>
                  <a:pt x="225795" y="151790"/>
                </a:lnTo>
                <a:lnTo>
                  <a:pt x="224668" y="149504"/>
                </a:lnTo>
                <a:lnTo>
                  <a:pt x="25786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69279" y="962650"/>
            <a:ext cx="42545" cy="344805"/>
          </a:xfrm>
          <a:custGeom>
            <a:avLst/>
            <a:gdLst/>
            <a:ahLst/>
            <a:cxnLst/>
            <a:rect l="l" t="t" r="r" b="b"/>
            <a:pathLst>
              <a:path w="42545" h="344805">
                <a:moveTo>
                  <a:pt x="6979" y="0"/>
                </a:moveTo>
                <a:lnTo>
                  <a:pt x="1645" y="2682"/>
                </a:lnTo>
                <a:lnTo>
                  <a:pt x="0" y="5333"/>
                </a:lnTo>
                <a:lnTo>
                  <a:pt x="0" y="339851"/>
                </a:lnTo>
                <a:lnTo>
                  <a:pt x="1645" y="342534"/>
                </a:lnTo>
                <a:lnTo>
                  <a:pt x="5333" y="344423"/>
                </a:lnTo>
                <a:lnTo>
                  <a:pt x="6461" y="344698"/>
                </a:lnTo>
                <a:lnTo>
                  <a:pt x="9265" y="344698"/>
                </a:lnTo>
                <a:lnTo>
                  <a:pt x="10911" y="344180"/>
                </a:lnTo>
                <a:lnTo>
                  <a:pt x="42428" y="322082"/>
                </a:lnTo>
                <a:lnTo>
                  <a:pt x="15483" y="322082"/>
                </a:lnTo>
                <a:lnTo>
                  <a:pt x="15483" y="23743"/>
                </a:lnTo>
                <a:lnTo>
                  <a:pt x="41269" y="23743"/>
                </a:lnTo>
                <a:lnTo>
                  <a:pt x="10027" y="274"/>
                </a:lnTo>
                <a:lnTo>
                  <a:pt x="6979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84763" y="986393"/>
            <a:ext cx="226060" cy="298450"/>
          </a:xfrm>
          <a:custGeom>
            <a:avLst/>
            <a:gdLst/>
            <a:ahLst/>
            <a:cxnLst/>
            <a:rect l="l" t="t" r="r" b="b"/>
            <a:pathLst>
              <a:path w="226059" h="298450">
                <a:moveTo>
                  <a:pt x="25786" y="0"/>
                </a:moveTo>
                <a:lnTo>
                  <a:pt x="0" y="0"/>
                </a:lnTo>
                <a:lnTo>
                  <a:pt x="204856" y="153923"/>
                </a:lnTo>
                <a:lnTo>
                  <a:pt x="0" y="298338"/>
                </a:lnTo>
                <a:lnTo>
                  <a:pt x="26944" y="298338"/>
                </a:lnTo>
                <a:lnTo>
                  <a:pt x="224546" y="159014"/>
                </a:lnTo>
                <a:lnTo>
                  <a:pt x="225673" y="156728"/>
                </a:lnTo>
                <a:lnTo>
                  <a:pt x="225826" y="151790"/>
                </a:lnTo>
                <a:lnTo>
                  <a:pt x="224668" y="149504"/>
                </a:lnTo>
                <a:lnTo>
                  <a:pt x="25786" y="0"/>
                </a:lnTo>
                <a:close/>
              </a:path>
            </a:pathLst>
          </a:custGeom>
          <a:solidFill>
            <a:srgbClr val="6A4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430250" y="1761494"/>
            <a:ext cx="4857749" cy="6724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126990" cy="1276350"/>
          </a:xfrm>
          <a:custGeom>
            <a:avLst/>
            <a:gdLst/>
            <a:ahLst/>
            <a:cxnLst/>
            <a:rect l="l" t="t" r="r" b="b"/>
            <a:pathLst>
              <a:path w="5126990" h="1276350">
                <a:moveTo>
                  <a:pt x="0" y="1276349"/>
                </a:moveTo>
                <a:lnTo>
                  <a:pt x="5126979" y="1276349"/>
                </a:lnTo>
                <a:lnTo>
                  <a:pt x="5126979" y="0"/>
                </a:lnTo>
                <a:lnTo>
                  <a:pt x="0" y="0"/>
                </a:lnTo>
                <a:lnTo>
                  <a:pt x="0" y="1276349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29644" y="8236583"/>
            <a:ext cx="4158355" cy="20504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192390" y="0"/>
            <a:ext cx="3095609" cy="1762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45120" y="0"/>
            <a:ext cx="1143000" cy="1137920"/>
          </a:xfrm>
          <a:custGeom>
            <a:avLst/>
            <a:gdLst/>
            <a:ahLst/>
            <a:cxnLst/>
            <a:rect l="l" t="t" r="r" b="b"/>
            <a:pathLst>
              <a:path w="1143000" h="1137920">
                <a:moveTo>
                  <a:pt x="502157" y="0"/>
                </a:moveTo>
                <a:lnTo>
                  <a:pt x="0" y="0"/>
                </a:lnTo>
                <a:lnTo>
                  <a:pt x="1036" y="47122"/>
                </a:lnTo>
                <a:lnTo>
                  <a:pt x="4084" y="94731"/>
                </a:lnTo>
                <a:lnTo>
                  <a:pt x="8900" y="141731"/>
                </a:lnTo>
                <a:lnTo>
                  <a:pt x="15758" y="188092"/>
                </a:lnTo>
                <a:lnTo>
                  <a:pt x="24505" y="233933"/>
                </a:lnTo>
                <a:lnTo>
                  <a:pt x="35051" y="279135"/>
                </a:lnTo>
                <a:lnTo>
                  <a:pt x="47365" y="323606"/>
                </a:lnTo>
                <a:lnTo>
                  <a:pt x="61356" y="367283"/>
                </a:lnTo>
                <a:lnTo>
                  <a:pt x="77083" y="410199"/>
                </a:lnTo>
                <a:lnTo>
                  <a:pt x="94609" y="452231"/>
                </a:lnTo>
                <a:lnTo>
                  <a:pt x="113659" y="493532"/>
                </a:lnTo>
                <a:lnTo>
                  <a:pt x="134233" y="533918"/>
                </a:lnTo>
                <a:lnTo>
                  <a:pt x="156484" y="573267"/>
                </a:lnTo>
                <a:lnTo>
                  <a:pt x="180106" y="611764"/>
                </a:lnTo>
                <a:lnTo>
                  <a:pt x="205252" y="649223"/>
                </a:lnTo>
                <a:lnTo>
                  <a:pt x="231769" y="685556"/>
                </a:lnTo>
                <a:lnTo>
                  <a:pt x="259720" y="720730"/>
                </a:lnTo>
                <a:lnTo>
                  <a:pt x="289072" y="754898"/>
                </a:lnTo>
                <a:lnTo>
                  <a:pt x="319674" y="787786"/>
                </a:lnTo>
                <a:lnTo>
                  <a:pt x="351556" y="819515"/>
                </a:lnTo>
                <a:lnTo>
                  <a:pt x="384566" y="849995"/>
                </a:lnTo>
                <a:lnTo>
                  <a:pt x="418856" y="879226"/>
                </a:lnTo>
                <a:lnTo>
                  <a:pt x="454273" y="907023"/>
                </a:lnTo>
                <a:lnTo>
                  <a:pt x="490727" y="933449"/>
                </a:lnTo>
                <a:lnTo>
                  <a:pt x="528340" y="958474"/>
                </a:lnTo>
                <a:lnTo>
                  <a:pt x="566927" y="982096"/>
                </a:lnTo>
                <a:lnTo>
                  <a:pt x="606551" y="1004194"/>
                </a:lnTo>
                <a:lnTo>
                  <a:pt x="647059" y="1024768"/>
                </a:lnTo>
                <a:lnTo>
                  <a:pt x="688482" y="1043696"/>
                </a:lnTo>
                <a:lnTo>
                  <a:pt x="730757" y="1061069"/>
                </a:lnTo>
                <a:lnTo>
                  <a:pt x="773948" y="1076705"/>
                </a:lnTo>
                <a:lnTo>
                  <a:pt x="817747" y="1090665"/>
                </a:lnTo>
                <a:lnTo>
                  <a:pt x="862462" y="1102979"/>
                </a:lnTo>
                <a:lnTo>
                  <a:pt x="907816" y="1113403"/>
                </a:lnTo>
                <a:lnTo>
                  <a:pt x="953780" y="1122182"/>
                </a:lnTo>
                <a:lnTo>
                  <a:pt x="1000384" y="1128887"/>
                </a:lnTo>
                <a:lnTo>
                  <a:pt x="1047628" y="1133855"/>
                </a:lnTo>
                <a:lnTo>
                  <a:pt x="1095390" y="1136782"/>
                </a:lnTo>
                <a:lnTo>
                  <a:pt x="1142878" y="1137787"/>
                </a:lnTo>
                <a:lnTo>
                  <a:pt x="1142878" y="637915"/>
                </a:lnTo>
                <a:lnTo>
                  <a:pt x="1095755" y="636148"/>
                </a:lnTo>
                <a:lnTo>
                  <a:pt x="1048908" y="630935"/>
                </a:lnTo>
                <a:lnTo>
                  <a:pt x="1003066" y="622553"/>
                </a:lnTo>
                <a:lnTo>
                  <a:pt x="958352" y="610880"/>
                </a:lnTo>
                <a:lnTo>
                  <a:pt x="915040" y="596127"/>
                </a:lnTo>
                <a:lnTo>
                  <a:pt x="873251" y="578479"/>
                </a:lnTo>
                <a:lnTo>
                  <a:pt x="832865" y="558027"/>
                </a:lnTo>
                <a:lnTo>
                  <a:pt x="794400" y="534923"/>
                </a:lnTo>
                <a:lnTo>
                  <a:pt x="757549" y="509259"/>
                </a:lnTo>
                <a:lnTo>
                  <a:pt x="722772" y="481187"/>
                </a:lnTo>
                <a:lnTo>
                  <a:pt x="690006" y="450860"/>
                </a:lnTo>
                <a:lnTo>
                  <a:pt x="659526" y="418216"/>
                </a:lnTo>
                <a:lnTo>
                  <a:pt x="631210" y="383529"/>
                </a:lnTo>
                <a:lnTo>
                  <a:pt x="605424" y="346953"/>
                </a:lnTo>
                <a:lnTo>
                  <a:pt x="582289" y="308488"/>
                </a:lnTo>
                <a:lnTo>
                  <a:pt x="561715" y="268345"/>
                </a:lnTo>
                <a:lnTo>
                  <a:pt x="544067" y="226679"/>
                </a:lnTo>
                <a:lnTo>
                  <a:pt x="529224" y="183641"/>
                </a:lnTo>
                <a:lnTo>
                  <a:pt x="517519" y="139202"/>
                </a:lnTo>
                <a:lnTo>
                  <a:pt x="509015" y="93482"/>
                </a:lnTo>
                <a:lnTo>
                  <a:pt x="503803" y="46725"/>
                </a:lnTo>
                <a:lnTo>
                  <a:pt x="502157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453" y="3623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50" y="0"/>
                </a:moveTo>
                <a:lnTo>
                  <a:pt x="6048" y="0"/>
                </a:lnTo>
                <a:lnTo>
                  <a:pt x="0" y="6095"/>
                </a:lnTo>
                <a:lnTo>
                  <a:pt x="0" y="21092"/>
                </a:lnTo>
                <a:lnTo>
                  <a:pt x="6048" y="27188"/>
                </a:lnTo>
                <a:lnTo>
                  <a:pt x="21050" y="27188"/>
                </a:lnTo>
                <a:lnTo>
                  <a:pt x="27110" y="21092"/>
                </a:lnTo>
                <a:lnTo>
                  <a:pt x="27110" y="6095"/>
                </a:lnTo>
                <a:lnTo>
                  <a:pt x="21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271" y="3623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026" y="0"/>
                </a:moveTo>
                <a:lnTo>
                  <a:pt x="6072" y="0"/>
                </a:lnTo>
                <a:lnTo>
                  <a:pt x="0" y="6095"/>
                </a:lnTo>
                <a:lnTo>
                  <a:pt x="0" y="21092"/>
                </a:lnTo>
                <a:lnTo>
                  <a:pt x="6072" y="27188"/>
                </a:lnTo>
                <a:lnTo>
                  <a:pt x="21026" y="27188"/>
                </a:lnTo>
                <a:lnTo>
                  <a:pt x="27122" y="21092"/>
                </a:lnTo>
                <a:lnTo>
                  <a:pt x="27122" y="6095"/>
                </a:lnTo>
                <a:lnTo>
                  <a:pt x="210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453" y="23164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50" y="0"/>
                </a:moveTo>
                <a:lnTo>
                  <a:pt x="6060" y="0"/>
                </a:lnTo>
                <a:lnTo>
                  <a:pt x="0" y="5974"/>
                </a:lnTo>
                <a:lnTo>
                  <a:pt x="0" y="21092"/>
                </a:lnTo>
                <a:lnTo>
                  <a:pt x="6060" y="27035"/>
                </a:lnTo>
                <a:lnTo>
                  <a:pt x="21050" y="27035"/>
                </a:lnTo>
                <a:lnTo>
                  <a:pt x="27122" y="21092"/>
                </a:lnTo>
                <a:lnTo>
                  <a:pt x="27122" y="5974"/>
                </a:lnTo>
                <a:lnTo>
                  <a:pt x="21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283" y="23164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026" y="0"/>
                </a:moveTo>
                <a:lnTo>
                  <a:pt x="6060" y="0"/>
                </a:lnTo>
                <a:lnTo>
                  <a:pt x="0" y="5974"/>
                </a:lnTo>
                <a:lnTo>
                  <a:pt x="0" y="21092"/>
                </a:lnTo>
                <a:lnTo>
                  <a:pt x="6060" y="27035"/>
                </a:lnTo>
                <a:lnTo>
                  <a:pt x="21026" y="27035"/>
                </a:lnTo>
                <a:lnTo>
                  <a:pt x="27110" y="21092"/>
                </a:lnTo>
                <a:lnTo>
                  <a:pt x="27110" y="5974"/>
                </a:lnTo>
                <a:lnTo>
                  <a:pt x="210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53" y="1008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5">
                <a:moveTo>
                  <a:pt x="21050" y="0"/>
                </a:moveTo>
                <a:lnTo>
                  <a:pt x="6048" y="0"/>
                </a:lnTo>
                <a:lnTo>
                  <a:pt x="0" y="6095"/>
                </a:lnTo>
                <a:lnTo>
                  <a:pt x="0" y="21092"/>
                </a:lnTo>
                <a:lnTo>
                  <a:pt x="6048" y="27188"/>
                </a:lnTo>
                <a:lnTo>
                  <a:pt x="21050" y="27188"/>
                </a:lnTo>
                <a:lnTo>
                  <a:pt x="27110" y="21092"/>
                </a:lnTo>
                <a:lnTo>
                  <a:pt x="27110" y="6095"/>
                </a:lnTo>
                <a:lnTo>
                  <a:pt x="21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271" y="1008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5">
                <a:moveTo>
                  <a:pt x="21026" y="0"/>
                </a:moveTo>
                <a:lnTo>
                  <a:pt x="6072" y="0"/>
                </a:lnTo>
                <a:lnTo>
                  <a:pt x="0" y="6095"/>
                </a:lnTo>
                <a:lnTo>
                  <a:pt x="0" y="21092"/>
                </a:lnTo>
                <a:lnTo>
                  <a:pt x="6072" y="27188"/>
                </a:lnTo>
                <a:lnTo>
                  <a:pt x="21026" y="27188"/>
                </a:lnTo>
                <a:lnTo>
                  <a:pt x="27122" y="21092"/>
                </a:lnTo>
                <a:lnTo>
                  <a:pt x="27122" y="6095"/>
                </a:lnTo>
                <a:lnTo>
                  <a:pt x="210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112" y="1008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5">
                <a:moveTo>
                  <a:pt x="21049" y="0"/>
                </a:moveTo>
                <a:lnTo>
                  <a:pt x="6059" y="0"/>
                </a:lnTo>
                <a:lnTo>
                  <a:pt x="0" y="6095"/>
                </a:lnTo>
                <a:lnTo>
                  <a:pt x="0" y="21092"/>
                </a:lnTo>
                <a:lnTo>
                  <a:pt x="6059" y="27188"/>
                </a:lnTo>
                <a:lnTo>
                  <a:pt x="21049" y="27188"/>
                </a:lnTo>
                <a:lnTo>
                  <a:pt x="27124" y="21092"/>
                </a:lnTo>
                <a:lnTo>
                  <a:pt x="27124" y="6095"/>
                </a:lnTo>
                <a:lnTo>
                  <a:pt x="210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0273748"/>
            <a:ext cx="24130" cy="13335"/>
          </a:xfrm>
          <a:custGeom>
            <a:avLst/>
            <a:gdLst/>
            <a:ahLst/>
            <a:cxnLst/>
            <a:rect l="l" t="t" r="r" b="b"/>
            <a:pathLst>
              <a:path w="24130" h="13334">
                <a:moveTo>
                  <a:pt x="0" y="0"/>
                </a:moveTo>
                <a:lnTo>
                  <a:pt x="0" y="13251"/>
                </a:lnTo>
                <a:lnTo>
                  <a:pt x="23860" y="13251"/>
                </a:lnTo>
                <a:lnTo>
                  <a:pt x="20752" y="8655"/>
                </a:lnTo>
                <a:lnTo>
                  <a:pt x="11370" y="23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0076640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209"/>
                </a:lnTo>
                <a:lnTo>
                  <a:pt x="11370" y="56875"/>
                </a:lnTo>
                <a:lnTo>
                  <a:pt x="20752" y="50541"/>
                </a:lnTo>
                <a:lnTo>
                  <a:pt x="27074" y="41136"/>
                </a:lnTo>
                <a:lnTo>
                  <a:pt x="29396" y="29598"/>
                </a:lnTo>
                <a:lnTo>
                  <a:pt x="27074" y="18109"/>
                </a:lnTo>
                <a:lnTo>
                  <a:pt x="20752" y="8691"/>
                </a:lnTo>
                <a:lnTo>
                  <a:pt x="11370" y="23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9879641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186"/>
                </a:lnTo>
                <a:lnTo>
                  <a:pt x="11370" y="56851"/>
                </a:lnTo>
                <a:lnTo>
                  <a:pt x="20752" y="50493"/>
                </a:lnTo>
                <a:lnTo>
                  <a:pt x="27074" y="41074"/>
                </a:lnTo>
                <a:lnTo>
                  <a:pt x="29396" y="29586"/>
                </a:lnTo>
                <a:lnTo>
                  <a:pt x="27074" y="18047"/>
                </a:lnTo>
                <a:lnTo>
                  <a:pt x="20752" y="8653"/>
                </a:lnTo>
                <a:lnTo>
                  <a:pt x="11370" y="23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9682615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103"/>
                </a:lnTo>
                <a:lnTo>
                  <a:pt x="11370" y="56781"/>
                </a:lnTo>
                <a:lnTo>
                  <a:pt x="20752" y="50447"/>
                </a:lnTo>
                <a:lnTo>
                  <a:pt x="27074" y="41074"/>
                </a:lnTo>
                <a:lnTo>
                  <a:pt x="29396" y="29611"/>
                </a:lnTo>
                <a:lnTo>
                  <a:pt x="27074" y="18074"/>
                </a:lnTo>
                <a:lnTo>
                  <a:pt x="20752" y="8668"/>
                </a:lnTo>
                <a:lnTo>
                  <a:pt x="11370" y="23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9485614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091"/>
                </a:lnTo>
                <a:lnTo>
                  <a:pt x="11370" y="56768"/>
                </a:lnTo>
                <a:lnTo>
                  <a:pt x="20752" y="50447"/>
                </a:lnTo>
                <a:lnTo>
                  <a:pt x="27074" y="41077"/>
                </a:lnTo>
                <a:lnTo>
                  <a:pt x="29396" y="29599"/>
                </a:lnTo>
                <a:lnTo>
                  <a:pt x="27074" y="18062"/>
                </a:lnTo>
                <a:lnTo>
                  <a:pt x="20752" y="8668"/>
                </a:lnTo>
                <a:lnTo>
                  <a:pt x="11370" y="23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9288600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091"/>
                </a:lnTo>
                <a:lnTo>
                  <a:pt x="11370" y="56768"/>
                </a:lnTo>
                <a:lnTo>
                  <a:pt x="20752" y="50447"/>
                </a:lnTo>
                <a:lnTo>
                  <a:pt x="27074" y="41077"/>
                </a:lnTo>
                <a:lnTo>
                  <a:pt x="29396" y="29599"/>
                </a:lnTo>
                <a:lnTo>
                  <a:pt x="27074" y="18074"/>
                </a:lnTo>
                <a:lnTo>
                  <a:pt x="20752" y="8668"/>
                </a:lnTo>
                <a:lnTo>
                  <a:pt x="11370" y="23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9091601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076"/>
                </a:lnTo>
                <a:lnTo>
                  <a:pt x="11370" y="56768"/>
                </a:lnTo>
                <a:lnTo>
                  <a:pt x="20752" y="50444"/>
                </a:lnTo>
                <a:lnTo>
                  <a:pt x="27074" y="41050"/>
                </a:lnTo>
                <a:lnTo>
                  <a:pt x="29396" y="29586"/>
                </a:lnTo>
                <a:lnTo>
                  <a:pt x="27074" y="18059"/>
                </a:lnTo>
                <a:lnTo>
                  <a:pt x="20752" y="8644"/>
                </a:lnTo>
                <a:lnTo>
                  <a:pt x="11370" y="23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8894576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173"/>
                </a:lnTo>
                <a:lnTo>
                  <a:pt x="11370" y="56768"/>
                </a:lnTo>
                <a:lnTo>
                  <a:pt x="20752" y="50410"/>
                </a:lnTo>
                <a:lnTo>
                  <a:pt x="27074" y="41016"/>
                </a:lnTo>
                <a:lnTo>
                  <a:pt x="29396" y="29586"/>
                </a:lnTo>
                <a:lnTo>
                  <a:pt x="27074" y="18025"/>
                </a:lnTo>
                <a:lnTo>
                  <a:pt x="20752" y="8631"/>
                </a:lnTo>
                <a:lnTo>
                  <a:pt x="11370" y="2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697599"/>
            <a:ext cx="29845" cy="59055"/>
          </a:xfrm>
          <a:custGeom>
            <a:avLst/>
            <a:gdLst/>
            <a:ahLst/>
            <a:cxnLst/>
            <a:rect l="l" t="t" r="r" b="b"/>
            <a:pathLst>
              <a:path w="29845" h="59054">
                <a:moveTo>
                  <a:pt x="0" y="0"/>
                </a:moveTo>
                <a:lnTo>
                  <a:pt x="0" y="59054"/>
                </a:lnTo>
                <a:lnTo>
                  <a:pt x="11370" y="56768"/>
                </a:lnTo>
                <a:lnTo>
                  <a:pt x="20752" y="50410"/>
                </a:lnTo>
                <a:lnTo>
                  <a:pt x="27074" y="41016"/>
                </a:lnTo>
                <a:lnTo>
                  <a:pt x="29396" y="29586"/>
                </a:lnTo>
                <a:lnTo>
                  <a:pt x="27074" y="18025"/>
                </a:lnTo>
                <a:lnTo>
                  <a:pt x="20752" y="8631"/>
                </a:lnTo>
                <a:lnTo>
                  <a:pt x="11370" y="2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8500622"/>
            <a:ext cx="29845" cy="59055"/>
          </a:xfrm>
          <a:custGeom>
            <a:avLst/>
            <a:gdLst/>
            <a:ahLst/>
            <a:cxnLst/>
            <a:rect l="l" t="t" r="r" b="b"/>
            <a:pathLst>
              <a:path w="29845" h="59054">
                <a:moveTo>
                  <a:pt x="0" y="0"/>
                </a:moveTo>
                <a:lnTo>
                  <a:pt x="0" y="59054"/>
                </a:lnTo>
                <a:lnTo>
                  <a:pt x="11370" y="56768"/>
                </a:lnTo>
                <a:lnTo>
                  <a:pt x="20752" y="50410"/>
                </a:lnTo>
                <a:lnTo>
                  <a:pt x="27074" y="41016"/>
                </a:lnTo>
                <a:lnTo>
                  <a:pt x="29396" y="29455"/>
                </a:lnTo>
                <a:lnTo>
                  <a:pt x="27074" y="18025"/>
                </a:lnTo>
                <a:lnTo>
                  <a:pt x="20752" y="8631"/>
                </a:lnTo>
                <a:lnTo>
                  <a:pt x="11370" y="2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8303514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186"/>
                </a:lnTo>
                <a:lnTo>
                  <a:pt x="11370" y="56768"/>
                </a:lnTo>
                <a:lnTo>
                  <a:pt x="20752" y="50541"/>
                </a:lnTo>
                <a:lnTo>
                  <a:pt x="27074" y="41147"/>
                </a:lnTo>
                <a:lnTo>
                  <a:pt x="29396" y="29586"/>
                </a:lnTo>
                <a:lnTo>
                  <a:pt x="27074" y="18038"/>
                </a:lnTo>
                <a:lnTo>
                  <a:pt x="20752" y="8631"/>
                </a:lnTo>
                <a:lnTo>
                  <a:pt x="11370" y="24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8106536"/>
            <a:ext cx="29845" cy="59055"/>
          </a:xfrm>
          <a:custGeom>
            <a:avLst/>
            <a:gdLst/>
            <a:ahLst/>
            <a:cxnLst/>
            <a:rect l="l" t="t" r="r" b="b"/>
            <a:pathLst>
              <a:path w="29845" h="59054">
                <a:moveTo>
                  <a:pt x="0" y="0"/>
                </a:moveTo>
                <a:lnTo>
                  <a:pt x="0" y="59054"/>
                </a:lnTo>
                <a:lnTo>
                  <a:pt x="11370" y="56768"/>
                </a:lnTo>
                <a:lnTo>
                  <a:pt x="20752" y="50423"/>
                </a:lnTo>
                <a:lnTo>
                  <a:pt x="27074" y="41016"/>
                </a:lnTo>
                <a:lnTo>
                  <a:pt x="29396" y="29586"/>
                </a:lnTo>
                <a:lnTo>
                  <a:pt x="27074" y="18038"/>
                </a:lnTo>
                <a:lnTo>
                  <a:pt x="20752" y="8631"/>
                </a:lnTo>
                <a:lnTo>
                  <a:pt x="11370" y="2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7909941"/>
            <a:ext cx="29845" cy="59055"/>
          </a:xfrm>
          <a:custGeom>
            <a:avLst/>
            <a:gdLst/>
            <a:ahLst/>
            <a:cxnLst/>
            <a:rect l="l" t="t" r="r" b="b"/>
            <a:pathLst>
              <a:path w="29845" h="59054">
                <a:moveTo>
                  <a:pt x="1833" y="0"/>
                </a:moveTo>
                <a:lnTo>
                  <a:pt x="0" y="0"/>
                </a:lnTo>
                <a:lnTo>
                  <a:pt x="0" y="58673"/>
                </a:lnTo>
                <a:lnTo>
                  <a:pt x="11370" y="56387"/>
                </a:lnTo>
                <a:lnTo>
                  <a:pt x="20752" y="50042"/>
                </a:lnTo>
                <a:lnTo>
                  <a:pt x="27074" y="40635"/>
                </a:lnTo>
                <a:lnTo>
                  <a:pt x="29396" y="29087"/>
                </a:lnTo>
                <a:lnTo>
                  <a:pt x="27074" y="17657"/>
                </a:lnTo>
                <a:lnTo>
                  <a:pt x="20752" y="8250"/>
                </a:lnTo>
                <a:lnTo>
                  <a:pt x="11370" y="1904"/>
                </a:lnTo>
                <a:lnTo>
                  <a:pt x="18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5363" y="10273748"/>
            <a:ext cx="48260" cy="13335"/>
          </a:xfrm>
          <a:custGeom>
            <a:avLst/>
            <a:gdLst/>
            <a:ahLst/>
            <a:cxnLst/>
            <a:rect l="l" t="t" r="r" b="b"/>
            <a:pathLst>
              <a:path w="48260" h="13334">
                <a:moveTo>
                  <a:pt x="23979" y="0"/>
                </a:moveTo>
                <a:lnTo>
                  <a:pt x="12489" y="2333"/>
                </a:lnTo>
                <a:lnTo>
                  <a:pt x="3095" y="8655"/>
                </a:lnTo>
                <a:lnTo>
                  <a:pt x="0" y="13251"/>
                </a:lnTo>
                <a:lnTo>
                  <a:pt x="47970" y="13251"/>
                </a:lnTo>
                <a:lnTo>
                  <a:pt x="44874" y="8655"/>
                </a:lnTo>
                <a:lnTo>
                  <a:pt x="35480" y="2333"/>
                </a:lnTo>
                <a:lnTo>
                  <a:pt x="239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9815" y="1007664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33"/>
                </a:lnTo>
                <a:lnTo>
                  <a:pt x="8643" y="8691"/>
                </a:lnTo>
                <a:lnTo>
                  <a:pt x="2321" y="18109"/>
                </a:lnTo>
                <a:lnTo>
                  <a:pt x="0" y="29598"/>
                </a:lnTo>
                <a:lnTo>
                  <a:pt x="2321" y="41136"/>
                </a:lnTo>
                <a:lnTo>
                  <a:pt x="8643" y="50541"/>
                </a:lnTo>
                <a:lnTo>
                  <a:pt x="18038" y="56875"/>
                </a:lnTo>
                <a:lnTo>
                  <a:pt x="29527" y="59209"/>
                </a:lnTo>
                <a:lnTo>
                  <a:pt x="41028" y="56875"/>
                </a:lnTo>
                <a:lnTo>
                  <a:pt x="50423" y="50541"/>
                </a:lnTo>
                <a:lnTo>
                  <a:pt x="56745" y="41136"/>
                </a:lnTo>
                <a:lnTo>
                  <a:pt x="59066" y="29598"/>
                </a:lnTo>
                <a:lnTo>
                  <a:pt x="56745" y="18109"/>
                </a:lnTo>
                <a:lnTo>
                  <a:pt x="50423" y="8691"/>
                </a:lnTo>
                <a:lnTo>
                  <a:pt x="41028" y="2333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815" y="9879641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19"/>
                </a:lnTo>
                <a:lnTo>
                  <a:pt x="8643" y="8653"/>
                </a:lnTo>
                <a:lnTo>
                  <a:pt x="2321" y="18047"/>
                </a:lnTo>
                <a:lnTo>
                  <a:pt x="0" y="29586"/>
                </a:lnTo>
                <a:lnTo>
                  <a:pt x="2321" y="41074"/>
                </a:lnTo>
                <a:lnTo>
                  <a:pt x="8643" y="50493"/>
                </a:lnTo>
                <a:lnTo>
                  <a:pt x="18038" y="56851"/>
                </a:lnTo>
                <a:lnTo>
                  <a:pt x="29527" y="59186"/>
                </a:lnTo>
                <a:lnTo>
                  <a:pt x="41028" y="56851"/>
                </a:lnTo>
                <a:lnTo>
                  <a:pt x="50423" y="50493"/>
                </a:lnTo>
                <a:lnTo>
                  <a:pt x="56745" y="41074"/>
                </a:lnTo>
                <a:lnTo>
                  <a:pt x="59066" y="29586"/>
                </a:lnTo>
                <a:lnTo>
                  <a:pt x="56745" y="18047"/>
                </a:lnTo>
                <a:lnTo>
                  <a:pt x="50423" y="8653"/>
                </a:lnTo>
                <a:lnTo>
                  <a:pt x="41028" y="2319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815" y="9682615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34"/>
                </a:lnTo>
                <a:lnTo>
                  <a:pt x="8643" y="8668"/>
                </a:lnTo>
                <a:lnTo>
                  <a:pt x="2321" y="18074"/>
                </a:lnTo>
                <a:lnTo>
                  <a:pt x="0" y="29611"/>
                </a:lnTo>
                <a:lnTo>
                  <a:pt x="2321" y="41074"/>
                </a:lnTo>
                <a:lnTo>
                  <a:pt x="8643" y="50447"/>
                </a:lnTo>
                <a:lnTo>
                  <a:pt x="18038" y="56781"/>
                </a:lnTo>
                <a:lnTo>
                  <a:pt x="29527" y="59103"/>
                </a:lnTo>
                <a:lnTo>
                  <a:pt x="41028" y="56781"/>
                </a:lnTo>
                <a:lnTo>
                  <a:pt x="50423" y="50447"/>
                </a:lnTo>
                <a:lnTo>
                  <a:pt x="56745" y="41074"/>
                </a:lnTo>
                <a:lnTo>
                  <a:pt x="59066" y="29611"/>
                </a:lnTo>
                <a:lnTo>
                  <a:pt x="56745" y="18074"/>
                </a:lnTo>
                <a:lnTo>
                  <a:pt x="50423" y="8668"/>
                </a:lnTo>
                <a:lnTo>
                  <a:pt x="41028" y="2334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9815" y="9485614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22"/>
                </a:lnTo>
                <a:lnTo>
                  <a:pt x="8643" y="8668"/>
                </a:lnTo>
                <a:lnTo>
                  <a:pt x="2321" y="18062"/>
                </a:lnTo>
                <a:lnTo>
                  <a:pt x="0" y="29599"/>
                </a:lnTo>
                <a:lnTo>
                  <a:pt x="2321" y="41077"/>
                </a:lnTo>
                <a:lnTo>
                  <a:pt x="8643" y="50447"/>
                </a:lnTo>
                <a:lnTo>
                  <a:pt x="18038" y="56768"/>
                </a:lnTo>
                <a:lnTo>
                  <a:pt x="29527" y="59091"/>
                </a:lnTo>
                <a:lnTo>
                  <a:pt x="41028" y="56768"/>
                </a:lnTo>
                <a:lnTo>
                  <a:pt x="50423" y="50447"/>
                </a:lnTo>
                <a:lnTo>
                  <a:pt x="56745" y="41077"/>
                </a:lnTo>
                <a:lnTo>
                  <a:pt x="59066" y="29599"/>
                </a:lnTo>
                <a:lnTo>
                  <a:pt x="56745" y="18062"/>
                </a:lnTo>
                <a:lnTo>
                  <a:pt x="50423" y="8668"/>
                </a:lnTo>
                <a:lnTo>
                  <a:pt x="41028" y="2322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815" y="928860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22"/>
                </a:lnTo>
                <a:lnTo>
                  <a:pt x="8643" y="8668"/>
                </a:lnTo>
                <a:lnTo>
                  <a:pt x="2321" y="18074"/>
                </a:lnTo>
                <a:lnTo>
                  <a:pt x="0" y="29599"/>
                </a:lnTo>
                <a:lnTo>
                  <a:pt x="2321" y="41077"/>
                </a:lnTo>
                <a:lnTo>
                  <a:pt x="8643" y="50447"/>
                </a:lnTo>
                <a:lnTo>
                  <a:pt x="18038" y="56768"/>
                </a:lnTo>
                <a:lnTo>
                  <a:pt x="29527" y="59091"/>
                </a:lnTo>
                <a:lnTo>
                  <a:pt x="41028" y="56768"/>
                </a:lnTo>
                <a:lnTo>
                  <a:pt x="50423" y="50447"/>
                </a:lnTo>
                <a:lnTo>
                  <a:pt x="56745" y="41077"/>
                </a:lnTo>
                <a:lnTo>
                  <a:pt x="59066" y="29599"/>
                </a:lnTo>
                <a:lnTo>
                  <a:pt x="56745" y="18074"/>
                </a:lnTo>
                <a:lnTo>
                  <a:pt x="50423" y="8668"/>
                </a:lnTo>
                <a:lnTo>
                  <a:pt x="41028" y="2322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9815" y="9091601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07"/>
                </a:lnTo>
                <a:lnTo>
                  <a:pt x="8643" y="8644"/>
                </a:lnTo>
                <a:lnTo>
                  <a:pt x="2321" y="18059"/>
                </a:lnTo>
                <a:lnTo>
                  <a:pt x="0" y="29586"/>
                </a:lnTo>
                <a:lnTo>
                  <a:pt x="2321" y="41050"/>
                </a:lnTo>
                <a:lnTo>
                  <a:pt x="8643" y="50444"/>
                </a:lnTo>
                <a:lnTo>
                  <a:pt x="18038" y="56768"/>
                </a:lnTo>
                <a:lnTo>
                  <a:pt x="29527" y="59076"/>
                </a:lnTo>
                <a:lnTo>
                  <a:pt x="41028" y="56768"/>
                </a:lnTo>
                <a:lnTo>
                  <a:pt x="50423" y="50444"/>
                </a:lnTo>
                <a:lnTo>
                  <a:pt x="56745" y="41050"/>
                </a:lnTo>
                <a:lnTo>
                  <a:pt x="59066" y="29586"/>
                </a:lnTo>
                <a:lnTo>
                  <a:pt x="56745" y="18059"/>
                </a:lnTo>
                <a:lnTo>
                  <a:pt x="50423" y="8644"/>
                </a:lnTo>
                <a:lnTo>
                  <a:pt x="41028" y="2307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815" y="8894576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285"/>
                </a:lnTo>
                <a:lnTo>
                  <a:pt x="8643" y="8631"/>
                </a:lnTo>
                <a:lnTo>
                  <a:pt x="2321" y="18025"/>
                </a:lnTo>
                <a:lnTo>
                  <a:pt x="0" y="29586"/>
                </a:lnTo>
                <a:lnTo>
                  <a:pt x="2321" y="41016"/>
                </a:lnTo>
                <a:lnTo>
                  <a:pt x="8643" y="50410"/>
                </a:lnTo>
                <a:lnTo>
                  <a:pt x="18038" y="56768"/>
                </a:lnTo>
                <a:lnTo>
                  <a:pt x="29527" y="59173"/>
                </a:lnTo>
                <a:lnTo>
                  <a:pt x="41028" y="56768"/>
                </a:lnTo>
                <a:lnTo>
                  <a:pt x="50423" y="50410"/>
                </a:lnTo>
                <a:lnTo>
                  <a:pt x="56745" y="41016"/>
                </a:lnTo>
                <a:lnTo>
                  <a:pt x="59066" y="29586"/>
                </a:lnTo>
                <a:lnTo>
                  <a:pt x="56745" y="18025"/>
                </a:lnTo>
                <a:lnTo>
                  <a:pt x="50423" y="8631"/>
                </a:lnTo>
                <a:lnTo>
                  <a:pt x="41028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9815" y="869759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527" y="0"/>
                </a:moveTo>
                <a:lnTo>
                  <a:pt x="18038" y="2285"/>
                </a:lnTo>
                <a:lnTo>
                  <a:pt x="8643" y="8631"/>
                </a:lnTo>
                <a:lnTo>
                  <a:pt x="2321" y="18025"/>
                </a:lnTo>
                <a:lnTo>
                  <a:pt x="0" y="29586"/>
                </a:lnTo>
                <a:lnTo>
                  <a:pt x="2321" y="41016"/>
                </a:lnTo>
                <a:lnTo>
                  <a:pt x="8643" y="50410"/>
                </a:lnTo>
                <a:lnTo>
                  <a:pt x="18038" y="56768"/>
                </a:lnTo>
                <a:lnTo>
                  <a:pt x="29527" y="59054"/>
                </a:lnTo>
                <a:lnTo>
                  <a:pt x="41028" y="56768"/>
                </a:lnTo>
                <a:lnTo>
                  <a:pt x="50423" y="50410"/>
                </a:lnTo>
                <a:lnTo>
                  <a:pt x="56745" y="41016"/>
                </a:lnTo>
                <a:lnTo>
                  <a:pt x="59066" y="29586"/>
                </a:lnTo>
                <a:lnTo>
                  <a:pt x="56745" y="18025"/>
                </a:lnTo>
                <a:lnTo>
                  <a:pt x="50423" y="8631"/>
                </a:lnTo>
                <a:lnTo>
                  <a:pt x="41028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9815" y="850062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527" y="0"/>
                </a:moveTo>
                <a:lnTo>
                  <a:pt x="18038" y="2285"/>
                </a:lnTo>
                <a:lnTo>
                  <a:pt x="8643" y="8631"/>
                </a:lnTo>
                <a:lnTo>
                  <a:pt x="2321" y="18025"/>
                </a:lnTo>
                <a:lnTo>
                  <a:pt x="0" y="29455"/>
                </a:lnTo>
                <a:lnTo>
                  <a:pt x="2321" y="41016"/>
                </a:lnTo>
                <a:lnTo>
                  <a:pt x="8643" y="50410"/>
                </a:lnTo>
                <a:lnTo>
                  <a:pt x="18038" y="56768"/>
                </a:lnTo>
                <a:lnTo>
                  <a:pt x="29527" y="59054"/>
                </a:lnTo>
                <a:lnTo>
                  <a:pt x="41028" y="56768"/>
                </a:lnTo>
                <a:lnTo>
                  <a:pt x="50423" y="50410"/>
                </a:lnTo>
                <a:lnTo>
                  <a:pt x="56745" y="41016"/>
                </a:lnTo>
                <a:lnTo>
                  <a:pt x="59066" y="29455"/>
                </a:lnTo>
                <a:lnTo>
                  <a:pt x="56745" y="18025"/>
                </a:lnTo>
                <a:lnTo>
                  <a:pt x="50423" y="8631"/>
                </a:lnTo>
                <a:lnTo>
                  <a:pt x="41028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9815" y="8303514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417"/>
                </a:lnTo>
                <a:lnTo>
                  <a:pt x="8643" y="8631"/>
                </a:lnTo>
                <a:lnTo>
                  <a:pt x="2321" y="18038"/>
                </a:lnTo>
                <a:lnTo>
                  <a:pt x="0" y="29586"/>
                </a:lnTo>
                <a:lnTo>
                  <a:pt x="2321" y="41147"/>
                </a:lnTo>
                <a:lnTo>
                  <a:pt x="8643" y="50541"/>
                </a:lnTo>
                <a:lnTo>
                  <a:pt x="18038" y="56768"/>
                </a:lnTo>
                <a:lnTo>
                  <a:pt x="29527" y="59186"/>
                </a:lnTo>
                <a:lnTo>
                  <a:pt x="41028" y="56768"/>
                </a:lnTo>
                <a:lnTo>
                  <a:pt x="50423" y="50541"/>
                </a:lnTo>
                <a:lnTo>
                  <a:pt x="56745" y="41147"/>
                </a:lnTo>
                <a:lnTo>
                  <a:pt x="59066" y="29586"/>
                </a:lnTo>
                <a:lnTo>
                  <a:pt x="56745" y="18038"/>
                </a:lnTo>
                <a:lnTo>
                  <a:pt x="50423" y="8631"/>
                </a:lnTo>
                <a:lnTo>
                  <a:pt x="41028" y="2417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9815" y="810653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527" y="0"/>
                </a:moveTo>
                <a:lnTo>
                  <a:pt x="18038" y="2285"/>
                </a:lnTo>
                <a:lnTo>
                  <a:pt x="8643" y="8631"/>
                </a:lnTo>
                <a:lnTo>
                  <a:pt x="2321" y="18038"/>
                </a:lnTo>
                <a:lnTo>
                  <a:pt x="0" y="29586"/>
                </a:lnTo>
                <a:lnTo>
                  <a:pt x="2321" y="41016"/>
                </a:lnTo>
                <a:lnTo>
                  <a:pt x="8643" y="50423"/>
                </a:lnTo>
                <a:lnTo>
                  <a:pt x="18038" y="56768"/>
                </a:lnTo>
                <a:lnTo>
                  <a:pt x="29527" y="59054"/>
                </a:lnTo>
                <a:lnTo>
                  <a:pt x="41028" y="56768"/>
                </a:lnTo>
                <a:lnTo>
                  <a:pt x="50423" y="50423"/>
                </a:lnTo>
                <a:lnTo>
                  <a:pt x="56745" y="41016"/>
                </a:lnTo>
                <a:lnTo>
                  <a:pt x="59066" y="29586"/>
                </a:lnTo>
                <a:lnTo>
                  <a:pt x="56745" y="18038"/>
                </a:lnTo>
                <a:lnTo>
                  <a:pt x="50423" y="8631"/>
                </a:lnTo>
                <a:lnTo>
                  <a:pt x="41028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9815" y="790955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527" y="0"/>
                </a:moveTo>
                <a:lnTo>
                  <a:pt x="18038" y="2285"/>
                </a:lnTo>
                <a:lnTo>
                  <a:pt x="8643" y="8631"/>
                </a:lnTo>
                <a:lnTo>
                  <a:pt x="2321" y="18038"/>
                </a:lnTo>
                <a:lnTo>
                  <a:pt x="0" y="29468"/>
                </a:lnTo>
                <a:lnTo>
                  <a:pt x="2321" y="41016"/>
                </a:lnTo>
                <a:lnTo>
                  <a:pt x="8643" y="50423"/>
                </a:lnTo>
                <a:lnTo>
                  <a:pt x="18038" y="56768"/>
                </a:lnTo>
                <a:lnTo>
                  <a:pt x="29527" y="59054"/>
                </a:lnTo>
                <a:lnTo>
                  <a:pt x="41028" y="56768"/>
                </a:lnTo>
                <a:lnTo>
                  <a:pt x="50423" y="50423"/>
                </a:lnTo>
                <a:lnTo>
                  <a:pt x="56745" y="41016"/>
                </a:lnTo>
                <a:lnTo>
                  <a:pt x="59066" y="29468"/>
                </a:lnTo>
                <a:lnTo>
                  <a:pt x="56745" y="18038"/>
                </a:lnTo>
                <a:lnTo>
                  <a:pt x="50423" y="8631"/>
                </a:lnTo>
                <a:lnTo>
                  <a:pt x="41028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4919" y="10273748"/>
            <a:ext cx="48260" cy="13335"/>
          </a:xfrm>
          <a:custGeom>
            <a:avLst/>
            <a:gdLst/>
            <a:ahLst/>
            <a:cxnLst/>
            <a:rect l="l" t="t" r="r" b="b"/>
            <a:pathLst>
              <a:path w="48260" h="13334">
                <a:moveTo>
                  <a:pt x="23990" y="0"/>
                </a:moveTo>
                <a:lnTo>
                  <a:pt x="12502" y="2333"/>
                </a:lnTo>
                <a:lnTo>
                  <a:pt x="3096" y="8655"/>
                </a:lnTo>
                <a:lnTo>
                  <a:pt x="0" y="13251"/>
                </a:lnTo>
                <a:lnTo>
                  <a:pt x="47972" y="13251"/>
                </a:lnTo>
                <a:lnTo>
                  <a:pt x="44875" y="8655"/>
                </a:lnTo>
                <a:lnTo>
                  <a:pt x="35481" y="2333"/>
                </a:lnTo>
                <a:lnTo>
                  <a:pt x="239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9371" y="1007664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33"/>
                </a:lnTo>
                <a:lnTo>
                  <a:pt x="8644" y="8691"/>
                </a:lnTo>
                <a:lnTo>
                  <a:pt x="2322" y="18109"/>
                </a:lnTo>
                <a:lnTo>
                  <a:pt x="0" y="29598"/>
                </a:lnTo>
                <a:lnTo>
                  <a:pt x="2322" y="41136"/>
                </a:lnTo>
                <a:lnTo>
                  <a:pt x="8644" y="50541"/>
                </a:lnTo>
                <a:lnTo>
                  <a:pt x="18050" y="56875"/>
                </a:lnTo>
                <a:lnTo>
                  <a:pt x="29538" y="59209"/>
                </a:lnTo>
                <a:lnTo>
                  <a:pt x="41029" y="56875"/>
                </a:lnTo>
                <a:lnTo>
                  <a:pt x="50423" y="50541"/>
                </a:lnTo>
                <a:lnTo>
                  <a:pt x="56744" y="41136"/>
                </a:lnTo>
                <a:lnTo>
                  <a:pt x="59067" y="29598"/>
                </a:lnTo>
                <a:lnTo>
                  <a:pt x="56744" y="18109"/>
                </a:lnTo>
                <a:lnTo>
                  <a:pt x="50423" y="8691"/>
                </a:lnTo>
                <a:lnTo>
                  <a:pt x="41029" y="2333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9371" y="9879641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19"/>
                </a:lnTo>
                <a:lnTo>
                  <a:pt x="8644" y="8653"/>
                </a:lnTo>
                <a:lnTo>
                  <a:pt x="2322" y="18047"/>
                </a:lnTo>
                <a:lnTo>
                  <a:pt x="0" y="29586"/>
                </a:lnTo>
                <a:lnTo>
                  <a:pt x="2322" y="41074"/>
                </a:lnTo>
                <a:lnTo>
                  <a:pt x="8644" y="50493"/>
                </a:lnTo>
                <a:lnTo>
                  <a:pt x="18050" y="56851"/>
                </a:lnTo>
                <a:lnTo>
                  <a:pt x="29538" y="59186"/>
                </a:lnTo>
                <a:lnTo>
                  <a:pt x="41029" y="56851"/>
                </a:lnTo>
                <a:lnTo>
                  <a:pt x="50423" y="50493"/>
                </a:lnTo>
                <a:lnTo>
                  <a:pt x="56744" y="41074"/>
                </a:lnTo>
                <a:lnTo>
                  <a:pt x="59067" y="29586"/>
                </a:lnTo>
                <a:lnTo>
                  <a:pt x="56744" y="18047"/>
                </a:lnTo>
                <a:lnTo>
                  <a:pt x="50423" y="8653"/>
                </a:lnTo>
                <a:lnTo>
                  <a:pt x="41029" y="2319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371" y="9682615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34"/>
                </a:lnTo>
                <a:lnTo>
                  <a:pt x="8644" y="8668"/>
                </a:lnTo>
                <a:lnTo>
                  <a:pt x="2322" y="18074"/>
                </a:lnTo>
                <a:lnTo>
                  <a:pt x="0" y="29611"/>
                </a:lnTo>
                <a:lnTo>
                  <a:pt x="2322" y="41074"/>
                </a:lnTo>
                <a:lnTo>
                  <a:pt x="8644" y="50447"/>
                </a:lnTo>
                <a:lnTo>
                  <a:pt x="18050" y="56781"/>
                </a:lnTo>
                <a:lnTo>
                  <a:pt x="29538" y="59103"/>
                </a:lnTo>
                <a:lnTo>
                  <a:pt x="41029" y="56781"/>
                </a:lnTo>
                <a:lnTo>
                  <a:pt x="50423" y="50447"/>
                </a:lnTo>
                <a:lnTo>
                  <a:pt x="56744" y="41074"/>
                </a:lnTo>
                <a:lnTo>
                  <a:pt x="59067" y="29611"/>
                </a:lnTo>
                <a:lnTo>
                  <a:pt x="56744" y="18074"/>
                </a:lnTo>
                <a:lnTo>
                  <a:pt x="50423" y="8668"/>
                </a:lnTo>
                <a:lnTo>
                  <a:pt x="41029" y="2334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9371" y="9485614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22"/>
                </a:lnTo>
                <a:lnTo>
                  <a:pt x="8644" y="8668"/>
                </a:lnTo>
                <a:lnTo>
                  <a:pt x="2322" y="18062"/>
                </a:lnTo>
                <a:lnTo>
                  <a:pt x="0" y="29599"/>
                </a:lnTo>
                <a:lnTo>
                  <a:pt x="2322" y="41077"/>
                </a:lnTo>
                <a:lnTo>
                  <a:pt x="8644" y="50447"/>
                </a:lnTo>
                <a:lnTo>
                  <a:pt x="18050" y="56768"/>
                </a:lnTo>
                <a:lnTo>
                  <a:pt x="29538" y="59091"/>
                </a:lnTo>
                <a:lnTo>
                  <a:pt x="41029" y="56768"/>
                </a:lnTo>
                <a:lnTo>
                  <a:pt x="50423" y="50447"/>
                </a:lnTo>
                <a:lnTo>
                  <a:pt x="56744" y="41077"/>
                </a:lnTo>
                <a:lnTo>
                  <a:pt x="59067" y="29599"/>
                </a:lnTo>
                <a:lnTo>
                  <a:pt x="56744" y="18062"/>
                </a:lnTo>
                <a:lnTo>
                  <a:pt x="50423" y="8668"/>
                </a:lnTo>
                <a:lnTo>
                  <a:pt x="41029" y="2322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9371" y="928860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22"/>
                </a:lnTo>
                <a:lnTo>
                  <a:pt x="8644" y="8668"/>
                </a:lnTo>
                <a:lnTo>
                  <a:pt x="2322" y="18074"/>
                </a:lnTo>
                <a:lnTo>
                  <a:pt x="0" y="29599"/>
                </a:lnTo>
                <a:lnTo>
                  <a:pt x="2322" y="41077"/>
                </a:lnTo>
                <a:lnTo>
                  <a:pt x="8644" y="50447"/>
                </a:lnTo>
                <a:lnTo>
                  <a:pt x="18050" y="56768"/>
                </a:lnTo>
                <a:lnTo>
                  <a:pt x="29538" y="59091"/>
                </a:lnTo>
                <a:lnTo>
                  <a:pt x="41029" y="56768"/>
                </a:lnTo>
                <a:lnTo>
                  <a:pt x="50423" y="50447"/>
                </a:lnTo>
                <a:lnTo>
                  <a:pt x="56744" y="41077"/>
                </a:lnTo>
                <a:lnTo>
                  <a:pt x="59067" y="29599"/>
                </a:lnTo>
                <a:lnTo>
                  <a:pt x="56744" y="18074"/>
                </a:lnTo>
                <a:lnTo>
                  <a:pt x="50423" y="8668"/>
                </a:lnTo>
                <a:lnTo>
                  <a:pt x="41029" y="2322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9371" y="9091601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07"/>
                </a:lnTo>
                <a:lnTo>
                  <a:pt x="8644" y="8644"/>
                </a:lnTo>
                <a:lnTo>
                  <a:pt x="2322" y="18059"/>
                </a:lnTo>
                <a:lnTo>
                  <a:pt x="0" y="29586"/>
                </a:lnTo>
                <a:lnTo>
                  <a:pt x="2322" y="41050"/>
                </a:lnTo>
                <a:lnTo>
                  <a:pt x="8644" y="50444"/>
                </a:lnTo>
                <a:lnTo>
                  <a:pt x="18050" y="56768"/>
                </a:lnTo>
                <a:lnTo>
                  <a:pt x="29538" y="59076"/>
                </a:lnTo>
                <a:lnTo>
                  <a:pt x="41029" y="56768"/>
                </a:lnTo>
                <a:lnTo>
                  <a:pt x="50423" y="50444"/>
                </a:lnTo>
                <a:lnTo>
                  <a:pt x="56744" y="41050"/>
                </a:lnTo>
                <a:lnTo>
                  <a:pt x="59067" y="29586"/>
                </a:lnTo>
                <a:lnTo>
                  <a:pt x="56744" y="18059"/>
                </a:lnTo>
                <a:lnTo>
                  <a:pt x="50423" y="8644"/>
                </a:lnTo>
                <a:lnTo>
                  <a:pt x="41029" y="2307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9371" y="8894576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10"/>
                </a:lnTo>
                <a:lnTo>
                  <a:pt x="18050" y="56768"/>
                </a:lnTo>
                <a:lnTo>
                  <a:pt x="29538" y="59173"/>
                </a:lnTo>
                <a:lnTo>
                  <a:pt x="41029" y="56768"/>
                </a:lnTo>
                <a:lnTo>
                  <a:pt x="50423" y="50410"/>
                </a:lnTo>
                <a:lnTo>
                  <a:pt x="56744" y="41016"/>
                </a:lnTo>
                <a:lnTo>
                  <a:pt x="59067" y="29586"/>
                </a:lnTo>
                <a:lnTo>
                  <a:pt x="56744" y="18025"/>
                </a:lnTo>
                <a:lnTo>
                  <a:pt x="50423" y="8631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9371" y="869759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538" y="0"/>
                </a:moveTo>
                <a:lnTo>
                  <a:pt x="18050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10"/>
                </a:lnTo>
                <a:lnTo>
                  <a:pt x="18050" y="56768"/>
                </a:lnTo>
                <a:lnTo>
                  <a:pt x="29538" y="59054"/>
                </a:lnTo>
                <a:lnTo>
                  <a:pt x="41029" y="56768"/>
                </a:lnTo>
                <a:lnTo>
                  <a:pt x="50423" y="50410"/>
                </a:lnTo>
                <a:lnTo>
                  <a:pt x="56744" y="41016"/>
                </a:lnTo>
                <a:lnTo>
                  <a:pt x="59067" y="29586"/>
                </a:lnTo>
                <a:lnTo>
                  <a:pt x="56744" y="18025"/>
                </a:lnTo>
                <a:lnTo>
                  <a:pt x="50423" y="8631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9371" y="850062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538" y="0"/>
                </a:moveTo>
                <a:lnTo>
                  <a:pt x="18050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455"/>
                </a:lnTo>
                <a:lnTo>
                  <a:pt x="2322" y="41016"/>
                </a:lnTo>
                <a:lnTo>
                  <a:pt x="8644" y="50410"/>
                </a:lnTo>
                <a:lnTo>
                  <a:pt x="18050" y="56768"/>
                </a:lnTo>
                <a:lnTo>
                  <a:pt x="29538" y="59054"/>
                </a:lnTo>
                <a:lnTo>
                  <a:pt x="41029" y="56768"/>
                </a:lnTo>
                <a:lnTo>
                  <a:pt x="50423" y="50410"/>
                </a:lnTo>
                <a:lnTo>
                  <a:pt x="56744" y="41016"/>
                </a:lnTo>
                <a:lnTo>
                  <a:pt x="59067" y="29455"/>
                </a:lnTo>
                <a:lnTo>
                  <a:pt x="56744" y="18025"/>
                </a:lnTo>
                <a:lnTo>
                  <a:pt x="50423" y="8631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9371" y="8303514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417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586"/>
                </a:lnTo>
                <a:lnTo>
                  <a:pt x="2322" y="41147"/>
                </a:lnTo>
                <a:lnTo>
                  <a:pt x="8644" y="50541"/>
                </a:lnTo>
                <a:lnTo>
                  <a:pt x="18050" y="56768"/>
                </a:lnTo>
                <a:lnTo>
                  <a:pt x="29538" y="59186"/>
                </a:lnTo>
                <a:lnTo>
                  <a:pt x="41029" y="56768"/>
                </a:lnTo>
                <a:lnTo>
                  <a:pt x="50423" y="50541"/>
                </a:lnTo>
                <a:lnTo>
                  <a:pt x="56744" y="41147"/>
                </a:lnTo>
                <a:lnTo>
                  <a:pt x="59067" y="29586"/>
                </a:lnTo>
                <a:lnTo>
                  <a:pt x="56744" y="18038"/>
                </a:lnTo>
                <a:lnTo>
                  <a:pt x="50423" y="8631"/>
                </a:lnTo>
                <a:lnTo>
                  <a:pt x="41029" y="2417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9371" y="810653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538" y="0"/>
                </a:moveTo>
                <a:lnTo>
                  <a:pt x="18050" y="2285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23"/>
                </a:lnTo>
                <a:lnTo>
                  <a:pt x="18050" y="56768"/>
                </a:lnTo>
                <a:lnTo>
                  <a:pt x="29538" y="59054"/>
                </a:lnTo>
                <a:lnTo>
                  <a:pt x="41029" y="56768"/>
                </a:lnTo>
                <a:lnTo>
                  <a:pt x="50423" y="50423"/>
                </a:lnTo>
                <a:lnTo>
                  <a:pt x="56744" y="41016"/>
                </a:lnTo>
                <a:lnTo>
                  <a:pt x="59067" y="29586"/>
                </a:lnTo>
                <a:lnTo>
                  <a:pt x="56744" y="18038"/>
                </a:lnTo>
                <a:lnTo>
                  <a:pt x="50423" y="8631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9371" y="790955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538" y="0"/>
                </a:moveTo>
                <a:lnTo>
                  <a:pt x="18050" y="2285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468"/>
                </a:lnTo>
                <a:lnTo>
                  <a:pt x="2322" y="41016"/>
                </a:lnTo>
                <a:lnTo>
                  <a:pt x="8644" y="50423"/>
                </a:lnTo>
                <a:lnTo>
                  <a:pt x="18050" y="56768"/>
                </a:lnTo>
                <a:lnTo>
                  <a:pt x="29538" y="59054"/>
                </a:lnTo>
                <a:lnTo>
                  <a:pt x="41029" y="56768"/>
                </a:lnTo>
                <a:lnTo>
                  <a:pt x="50423" y="50423"/>
                </a:lnTo>
                <a:lnTo>
                  <a:pt x="56744" y="41016"/>
                </a:lnTo>
                <a:lnTo>
                  <a:pt x="59067" y="29468"/>
                </a:lnTo>
                <a:lnTo>
                  <a:pt x="56744" y="18038"/>
                </a:lnTo>
                <a:lnTo>
                  <a:pt x="50423" y="8631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4406" y="10273748"/>
            <a:ext cx="48260" cy="13335"/>
          </a:xfrm>
          <a:custGeom>
            <a:avLst/>
            <a:gdLst/>
            <a:ahLst/>
            <a:cxnLst/>
            <a:rect l="l" t="t" r="r" b="b"/>
            <a:pathLst>
              <a:path w="48259" h="13334">
                <a:moveTo>
                  <a:pt x="23978" y="0"/>
                </a:moveTo>
                <a:lnTo>
                  <a:pt x="12478" y="2333"/>
                </a:lnTo>
                <a:lnTo>
                  <a:pt x="3093" y="8655"/>
                </a:lnTo>
                <a:lnTo>
                  <a:pt x="0" y="13251"/>
                </a:lnTo>
                <a:lnTo>
                  <a:pt x="48005" y="13251"/>
                </a:lnTo>
                <a:lnTo>
                  <a:pt x="44909" y="8655"/>
                </a:lnTo>
                <a:lnTo>
                  <a:pt x="35503" y="2333"/>
                </a:lnTo>
                <a:lnTo>
                  <a:pt x="239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8856" y="1007664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33"/>
                </a:lnTo>
                <a:lnTo>
                  <a:pt x="8644" y="8691"/>
                </a:lnTo>
                <a:lnTo>
                  <a:pt x="2322" y="18109"/>
                </a:lnTo>
                <a:lnTo>
                  <a:pt x="0" y="29598"/>
                </a:lnTo>
                <a:lnTo>
                  <a:pt x="2322" y="41136"/>
                </a:lnTo>
                <a:lnTo>
                  <a:pt x="8644" y="50541"/>
                </a:lnTo>
                <a:lnTo>
                  <a:pt x="18028" y="56875"/>
                </a:lnTo>
                <a:lnTo>
                  <a:pt x="29529" y="59209"/>
                </a:lnTo>
                <a:lnTo>
                  <a:pt x="41053" y="56875"/>
                </a:lnTo>
                <a:lnTo>
                  <a:pt x="50459" y="50541"/>
                </a:lnTo>
                <a:lnTo>
                  <a:pt x="56781" y="41136"/>
                </a:lnTo>
                <a:lnTo>
                  <a:pt x="59103" y="29598"/>
                </a:lnTo>
                <a:lnTo>
                  <a:pt x="56781" y="18109"/>
                </a:lnTo>
                <a:lnTo>
                  <a:pt x="50459" y="8691"/>
                </a:lnTo>
                <a:lnTo>
                  <a:pt x="41053" y="2333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8856" y="987964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19"/>
                </a:lnTo>
                <a:lnTo>
                  <a:pt x="8644" y="8653"/>
                </a:lnTo>
                <a:lnTo>
                  <a:pt x="2322" y="18047"/>
                </a:lnTo>
                <a:lnTo>
                  <a:pt x="0" y="29586"/>
                </a:lnTo>
                <a:lnTo>
                  <a:pt x="2322" y="41074"/>
                </a:lnTo>
                <a:lnTo>
                  <a:pt x="8644" y="50493"/>
                </a:lnTo>
                <a:lnTo>
                  <a:pt x="18028" y="56851"/>
                </a:lnTo>
                <a:lnTo>
                  <a:pt x="29529" y="59186"/>
                </a:lnTo>
                <a:lnTo>
                  <a:pt x="41053" y="56851"/>
                </a:lnTo>
                <a:lnTo>
                  <a:pt x="50459" y="50493"/>
                </a:lnTo>
                <a:lnTo>
                  <a:pt x="56781" y="41074"/>
                </a:lnTo>
                <a:lnTo>
                  <a:pt x="59103" y="29586"/>
                </a:lnTo>
                <a:lnTo>
                  <a:pt x="56781" y="18047"/>
                </a:lnTo>
                <a:lnTo>
                  <a:pt x="50459" y="8653"/>
                </a:lnTo>
                <a:lnTo>
                  <a:pt x="41053" y="2319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8856" y="968261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34"/>
                </a:lnTo>
                <a:lnTo>
                  <a:pt x="8644" y="8668"/>
                </a:lnTo>
                <a:lnTo>
                  <a:pt x="2322" y="18074"/>
                </a:lnTo>
                <a:lnTo>
                  <a:pt x="0" y="29611"/>
                </a:lnTo>
                <a:lnTo>
                  <a:pt x="2322" y="41074"/>
                </a:lnTo>
                <a:lnTo>
                  <a:pt x="8644" y="50447"/>
                </a:lnTo>
                <a:lnTo>
                  <a:pt x="18028" y="56781"/>
                </a:lnTo>
                <a:lnTo>
                  <a:pt x="29529" y="59103"/>
                </a:lnTo>
                <a:lnTo>
                  <a:pt x="41053" y="56781"/>
                </a:lnTo>
                <a:lnTo>
                  <a:pt x="50459" y="50447"/>
                </a:lnTo>
                <a:lnTo>
                  <a:pt x="56781" y="41074"/>
                </a:lnTo>
                <a:lnTo>
                  <a:pt x="59103" y="29611"/>
                </a:lnTo>
                <a:lnTo>
                  <a:pt x="56781" y="18074"/>
                </a:lnTo>
                <a:lnTo>
                  <a:pt x="50459" y="8668"/>
                </a:lnTo>
                <a:lnTo>
                  <a:pt x="41053" y="2334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8856" y="948561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22"/>
                </a:lnTo>
                <a:lnTo>
                  <a:pt x="8644" y="8668"/>
                </a:lnTo>
                <a:lnTo>
                  <a:pt x="2322" y="18062"/>
                </a:lnTo>
                <a:lnTo>
                  <a:pt x="0" y="29599"/>
                </a:lnTo>
                <a:lnTo>
                  <a:pt x="2322" y="41077"/>
                </a:lnTo>
                <a:lnTo>
                  <a:pt x="8644" y="50447"/>
                </a:lnTo>
                <a:lnTo>
                  <a:pt x="18028" y="56768"/>
                </a:lnTo>
                <a:lnTo>
                  <a:pt x="29529" y="59091"/>
                </a:lnTo>
                <a:lnTo>
                  <a:pt x="41053" y="56768"/>
                </a:lnTo>
                <a:lnTo>
                  <a:pt x="50459" y="50447"/>
                </a:lnTo>
                <a:lnTo>
                  <a:pt x="56781" y="41077"/>
                </a:lnTo>
                <a:lnTo>
                  <a:pt x="59103" y="29599"/>
                </a:lnTo>
                <a:lnTo>
                  <a:pt x="56781" y="18062"/>
                </a:lnTo>
                <a:lnTo>
                  <a:pt x="50459" y="8668"/>
                </a:lnTo>
                <a:lnTo>
                  <a:pt x="41053" y="2322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78856" y="92886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22"/>
                </a:lnTo>
                <a:lnTo>
                  <a:pt x="8644" y="8668"/>
                </a:lnTo>
                <a:lnTo>
                  <a:pt x="2322" y="18074"/>
                </a:lnTo>
                <a:lnTo>
                  <a:pt x="0" y="29599"/>
                </a:lnTo>
                <a:lnTo>
                  <a:pt x="2322" y="41077"/>
                </a:lnTo>
                <a:lnTo>
                  <a:pt x="8644" y="50447"/>
                </a:lnTo>
                <a:lnTo>
                  <a:pt x="18028" y="56768"/>
                </a:lnTo>
                <a:lnTo>
                  <a:pt x="29529" y="59091"/>
                </a:lnTo>
                <a:lnTo>
                  <a:pt x="41053" y="56768"/>
                </a:lnTo>
                <a:lnTo>
                  <a:pt x="50459" y="50447"/>
                </a:lnTo>
                <a:lnTo>
                  <a:pt x="56781" y="41077"/>
                </a:lnTo>
                <a:lnTo>
                  <a:pt x="59103" y="29599"/>
                </a:lnTo>
                <a:lnTo>
                  <a:pt x="56781" y="18074"/>
                </a:lnTo>
                <a:lnTo>
                  <a:pt x="50459" y="8668"/>
                </a:lnTo>
                <a:lnTo>
                  <a:pt x="41053" y="2322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8856" y="909160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07"/>
                </a:lnTo>
                <a:lnTo>
                  <a:pt x="8644" y="8644"/>
                </a:lnTo>
                <a:lnTo>
                  <a:pt x="2322" y="18059"/>
                </a:lnTo>
                <a:lnTo>
                  <a:pt x="0" y="29586"/>
                </a:lnTo>
                <a:lnTo>
                  <a:pt x="2322" y="41050"/>
                </a:lnTo>
                <a:lnTo>
                  <a:pt x="8644" y="50444"/>
                </a:lnTo>
                <a:lnTo>
                  <a:pt x="18028" y="56768"/>
                </a:lnTo>
                <a:lnTo>
                  <a:pt x="29529" y="59076"/>
                </a:lnTo>
                <a:lnTo>
                  <a:pt x="41053" y="56768"/>
                </a:lnTo>
                <a:lnTo>
                  <a:pt x="50459" y="50444"/>
                </a:lnTo>
                <a:lnTo>
                  <a:pt x="56781" y="41050"/>
                </a:lnTo>
                <a:lnTo>
                  <a:pt x="59103" y="29586"/>
                </a:lnTo>
                <a:lnTo>
                  <a:pt x="56781" y="18059"/>
                </a:lnTo>
                <a:lnTo>
                  <a:pt x="50459" y="8644"/>
                </a:lnTo>
                <a:lnTo>
                  <a:pt x="41053" y="2307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78856" y="889457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10"/>
                </a:lnTo>
                <a:lnTo>
                  <a:pt x="18028" y="56768"/>
                </a:lnTo>
                <a:lnTo>
                  <a:pt x="29529" y="59173"/>
                </a:lnTo>
                <a:lnTo>
                  <a:pt x="41053" y="56768"/>
                </a:lnTo>
                <a:lnTo>
                  <a:pt x="50459" y="50410"/>
                </a:lnTo>
                <a:lnTo>
                  <a:pt x="56781" y="41016"/>
                </a:lnTo>
                <a:lnTo>
                  <a:pt x="59103" y="29586"/>
                </a:lnTo>
                <a:lnTo>
                  <a:pt x="56781" y="18025"/>
                </a:lnTo>
                <a:lnTo>
                  <a:pt x="50459" y="8631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8856" y="8697599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4">
                <a:moveTo>
                  <a:pt x="29529" y="0"/>
                </a:moveTo>
                <a:lnTo>
                  <a:pt x="18028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10"/>
                </a:lnTo>
                <a:lnTo>
                  <a:pt x="18028" y="56768"/>
                </a:lnTo>
                <a:lnTo>
                  <a:pt x="29529" y="59054"/>
                </a:lnTo>
                <a:lnTo>
                  <a:pt x="41053" y="56768"/>
                </a:lnTo>
                <a:lnTo>
                  <a:pt x="50459" y="50410"/>
                </a:lnTo>
                <a:lnTo>
                  <a:pt x="56781" y="41016"/>
                </a:lnTo>
                <a:lnTo>
                  <a:pt x="59103" y="29586"/>
                </a:lnTo>
                <a:lnTo>
                  <a:pt x="56781" y="18025"/>
                </a:lnTo>
                <a:lnTo>
                  <a:pt x="50459" y="8631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8856" y="8500622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4">
                <a:moveTo>
                  <a:pt x="29529" y="0"/>
                </a:moveTo>
                <a:lnTo>
                  <a:pt x="18028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455"/>
                </a:lnTo>
                <a:lnTo>
                  <a:pt x="2322" y="41016"/>
                </a:lnTo>
                <a:lnTo>
                  <a:pt x="8644" y="50410"/>
                </a:lnTo>
                <a:lnTo>
                  <a:pt x="18028" y="56768"/>
                </a:lnTo>
                <a:lnTo>
                  <a:pt x="29529" y="59054"/>
                </a:lnTo>
                <a:lnTo>
                  <a:pt x="41053" y="56768"/>
                </a:lnTo>
                <a:lnTo>
                  <a:pt x="50459" y="50410"/>
                </a:lnTo>
                <a:lnTo>
                  <a:pt x="56781" y="41016"/>
                </a:lnTo>
                <a:lnTo>
                  <a:pt x="59103" y="29455"/>
                </a:lnTo>
                <a:lnTo>
                  <a:pt x="56781" y="18025"/>
                </a:lnTo>
                <a:lnTo>
                  <a:pt x="50459" y="8631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8856" y="830351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417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586"/>
                </a:lnTo>
                <a:lnTo>
                  <a:pt x="2322" y="41147"/>
                </a:lnTo>
                <a:lnTo>
                  <a:pt x="8644" y="50541"/>
                </a:lnTo>
                <a:lnTo>
                  <a:pt x="18028" y="56768"/>
                </a:lnTo>
                <a:lnTo>
                  <a:pt x="29529" y="59186"/>
                </a:lnTo>
                <a:lnTo>
                  <a:pt x="41053" y="56768"/>
                </a:lnTo>
                <a:lnTo>
                  <a:pt x="50459" y="50541"/>
                </a:lnTo>
                <a:lnTo>
                  <a:pt x="56781" y="41147"/>
                </a:lnTo>
                <a:lnTo>
                  <a:pt x="59103" y="29586"/>
                </a:lnTo>
                <a:lnTo>
                  <a:pt x="56781" y="18038"/>
                </a:lnTo>
                <a:lnTo>
                  <a:pt x="50459" y="8631"/>
                </a:lnTo>
                <a:lnTo>
                  <a:pt x="41053" y="2417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78856" y="8106536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4">
                <a:moveTo>
                  <a:pt x="29529" y="0"/>
                </a:moveTo>
                <a:lnTo>
                  <a:pt x="18028" y="2285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23"/>
                </a:lnTo>
                <a:lnTo>
                  <a:pt x="18028" y="56768"/>
                </a:lnTo>
                <a:lnTo>
                  <a:pt x="29529" y="59054"/>
                </a:lnTo>
                <a:lnTo>
                  <a:pt x="41053" y="56768"/>
                </a:lnTo>
                <a:lnTo>
                  <a:pt x="50459" y="50423"/>
                </a:lnTo>
                <a:lnTo>
                  <a:pt x="56781" y="41016"/>
                </a:lnTo>
                <a:lnTo>
                  <a:pt x="59103" y="29586"/>
                </a:lnTo>
                <a:lnTo>
                  <a:pt x="56781" y="18038"/>
                </a:lnTo>
                <a:lnTo>
                  <a:pt x="50459" y="8631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8856" y="7909559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4">
                <a:moveTo>
                  <a:pt x="29529" y="0"/>
                </a:moveTo>
                <a:lnTo>
                  <a:pt x="18028" y="2285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468"/>
                </a:lnTo>
                <a:lnTo>
                  <a:pt x="2322" y="41016"/>
                </a:lnTo>
                <a:lnTo>
                  <a:pt x="8644" y="50423"/>
                </a:lnTo>
                <a:lnTo>
                  <a:pt x="18028" y="56768"/>
                </a:lnTo>
                <a:lnTo>
                  <a:pt x="29529" y="59054"/>
                </a:lnTo>
                <a:lnTo>
                  <a:pt x="41053" y="56768"/>
                </a:lnTo>
                <a:lnTo>
                  <a:pt x="50459" y="50423"/>
                </a:lnTo>
                <a:lnTo>
                  <a:pt x="56781" y="41016"/>
                </a:lnTo>
                <a:lnTo>
                  <a:pt x="59103" y="29468"/>
                </a:lnTo>
                <a:lnTo>
                  <a:pt x="56781" y="18038"/>
                </a:lnTo>
                <a:lnTo>
                  <a:pt x="50459" y="8631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863321" y="9982200"/>
            <a:ext cx="5424805" cy="304800"/>
          </a:xfrm>
          <a:custGeom>
            <a:avLst/>
            <a:gdLst/>
            <a:ahLst/>
            <a:cxnLst/>
            <a:rect l="l" t="t" r="r" b="b"/>
            <a:pathLst>
              <a:path w="5424805" h="304800">
                <a:moveTo>
                  <a:pt x="0" y="304799"/>
                </a:moveTo>
                <a:lnTo>
                  <a:pt x="5424677" y="304799"/>
                </a:lnTo>
                <a:lnTo>
                  <a:pt x="5424677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823301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2981" y="17891"/>
                </a:lnTo>
                <a:lnTo>
                  <a:pt x="22981" y="5059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823301" y="28815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922"/>
                </a:lnTo>
                <a:lnTo>
                  <a:pt x="5212" y="23103"/>
                </a:lnTo>
                <a:lnTo>
                  <a:pt x="17922" y="23103"/>
                </a:lnTo>
                <a:lnTo>
                  <a:pt x="22981" y="17922"/>
                </a:lnTo>
                <a:lnTo>
                  <a:pt x="22981" y="5212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823301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2981"/>
                </a:lnTo>
                <a:lnTo>
                  <a:pt x="17922" y="22981"/>
                </a:lnTo>
                <a:lnTo>
                  <a:pt x="22981" y="17891"/>
                </a:lnTo>
                <a:lnTo>
                  <a:pt x="22981" y="5059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823301" y="5715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2981" y="17891"/>
                </a:lnTo>
                <a:lnTo>
                  <a:pt x="22981" y="5212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938484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3134" y="17891"/>
                </a:lnTo>
                <a:lnTo>
                  <a:pt x="23134" y="5059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938484" y="28815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922"/>
                </a:lnTo>
                <a:lnTo>
                  <a:pt x="5212" y="23103"/>
                </a:lnTo>
                <a:lnTo>
                  <a:pt x="17922" y="23103"/>
                </a:lnTo>
                <a:lnTo>
                  <a:pt x="23134" y="17922"/>
                </a:lnTo>
                <a:lnTo>
                  <a:pt x="23134" y="5212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938484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2981"/>
                </a:lnTo>
                <a:lnTo>
                  <a:pt x="17922" y="22981"/>
                </a:lnTo>
                <a:lnTo>
                  <a:pt x="23134" y="17891"/>
                </a:lnTo>
                <a:lnTo>
                  <a:pt x="23134" y="5059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938484" y="5715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3134" y="17891"/>
                </a:lnTo>
                <a:lnTo>
                  <a:pt x="23134" y="5212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8053822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769" y="0"/>
                </a:moveTo>
                <a:lnTo>
                  <a:pt x="5059" y="0"/>
                </a:lnTo>
                <a:lnTo>
                  <a:pt x="0" y="5059"/>
                </a:lnTo>
                <a:lnTo>
                  <a:pt x="0" y="17891"/>
                </a:lnTo>
                <a:lnTo>
                  <a:pt x="5059" y="23103"/>
                </a:lnTo>
                <a:lnTo>
                  <a:pt x="17769" y="23103"/>
                </a:lnTo>
                <a:lnTo>
                  <a:pt x="22981" y="17891"/>
                </a:lnTo>
                <a:lnTo>
                  <a:pt x="22981" y="5059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053822" y="28815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769" y="0"/>
                </a:moveTo>
                <a:lnTo>
                  <a:pt x="5059" y="0"/>
                </a:lnTo>
                <a:lnTo>
                  <a:pt x="0" y="5212"/>
                </a:lnTo>
                <a:lnTo>
                  <a:pt x="0" y="17922"/>
                </a:lnTo>
                <a:lnTo>
                  <a:pt x="5059" y="23103"/>
                </a:lnTo>
                <a:lnTo>
                  <a:pt x="17769" y="23103"/>
                </a:lnTo>
                <a:lnTo>
                  <a:pt x="22981" y="17922"/>
                </a:lnTo>
                <a:lnTo>
                  <a:pt x="22981" y="5212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053822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769" y="0"/>
                </a:moveTo>
                <a:lnTo>
                  <a:pt x="5059" y="0"/>
                </a:lnTo>
                <a:lnTo>
                  <a:pt x="0" y="5059"/>
                </a:lnTo>
                <a:lnTo>
                  <a:pt x="0" y="17891"/>
                </a:lnTo>
                <a:lnTo>
                  <a:pt x="5059" y="22981"/>
                </a:lnTo>
                <a:lnTo>
                  <a:pt x="17769" y="22981"/>
                </a:lnTo>
                <a:lnTo>
                  <a:pt x="22981" y="17891"/>
                </a:lnTo>
                <a:lnTo>
                  <a:pt x="22981" y="5059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053822" y="5715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769" y="0"/>
                </a:moveTo>
                <a:lnTo>
                  <a:pt x="5059" y="0"/>
                </a:lnTo>
                <a:lnTo>
                  <a:pt x="0" y="5212"/>
                </a:lnTo>
                <a:lnTo>
                  <a:pt x="0" y="17891"/>
                </a:lnTo>
                <a:lnTo>
                  <a:pt x="5059" y="23103"/>
                </a:lnTo>
                <a:lnTo>
                  <a:pt x="17769" y="23103"/>
                </a:lnTo>
                <a:lnTo>
                  <a:pt x="22981" y="17891"/>
                </a:lnTo>
                <a:lnTo>
                  <a:pt x="22981" y="5212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169005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891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3103"/>
                </a:lnTo>
                <a:lnTo>
                  <a:pt x="17891" y="23103"/>
                </a:lnTo>
                <a:lnTo>
                  <a:pt x="23103" y="17891"/>
                </a:lnTo>
                <a:lnTo>
                  <a:pt x="23103" y="5059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169005" y="28815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891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922"/>
                </a:lnTo>
                <a:lnTo>
                  <a:pt x="5212" y="23103"/>
                </a:lnTo>
                <a:lnTo>
                  <a:pt x="17891" y="23103"/>
                </a:lnTo>
                <a:lnTo>
                  <a:pt x="23103" y="17922"/>
                </a:lnTo>
                <a:lnTo>
                  <a:pt x="23103" y="5212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169005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91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2981"/>
                </a:lnTo>
                <a:lnTo>
                  <a:pt x="17891" y="22981"/>
                </a:lnTo>
                <a:lnTo>
                  <a:pt x="23103" y="17891"/>
                </a:lnTo>
                <a:lnTo>
                  <a:pt x="23103" y="5059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169005" y="5715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91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891"/>
                </a:lnTo>
                <a:lnTo>
                  <a:pt x="5212" y="23103"/>
                </a:lnTo>
                <a:lnTo>
                  <a:pt x="17891" y="23103"/>
                </a:lnTo>
                <a:lnTo>
                  <a:pt x="23103" y="17891"/>
                </a:lnTo>
                <a:lnTo>
                  <a:pt x="23103" y="5212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284189" y="405140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20">
                <a:moveTo>
                  <a:pt x="3809" y="0"/>
                </a:moveTo>
                <a:lnTo>
                  <a:pt x="0" y="3657"/>
                </a:lnTo>
                <a:lnTo>
                  <a:pt x="0" y="16489"/>
                </a:lnTo>
                <a:lnTo>
                  <a:pt x="3809" y="20177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284189" y="289560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20">
                <a:moveTo>
                  <a:pt x="3809" y="0"/>
                </a:moveTo>
                <a:lnTo>
                  <a:pt x="0" y="3809"/>
                </a:lnTo>
                <a:lnTo>
                  <a:pt x="0" y="16520"/>
                </a:lnTo>
                <a:lnTo>
                  <a:pt x="3809" y="20330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284189" y="174101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19">
                <a:moveTo>
                  <a:pt x="3809" y="0"/>
                </a:moveTo>
                <a:lnTo>
                  <a:pt x="0" y="3688"/>
                </a:lnTo>
                <a:lnTo>
                  <a:pt x="0" y="16520"/>
                </a:lnTo>
                <a:lnTo>
                  <a:pt x="3809" y="20208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284189" y="58552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19">
                <a:moveTo>
                  <a:pt x="3809" y="0"/>
                </a:moveTo>
                <a:lnTo>
                  <a:pt x="0" y="3809"/>
                </a:lnTo>
                <a:lnTo>
                  <a:pt x="0" y="16489"/>
                </a:lnTo>
                <a:lnTo>
                  <a:pt x="3809" y="20299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28700" y="5143500"/>
            <a:ext cx="6867509" cy="4114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016000" y="1768112"/>
            <a:ext cx="7118350" cy="1169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0" b="1" spc="-1115" dirty="0">
                <a:solidFill>
                  <a:srgbClr val="003535"/>
                </a:solidFill>
                <a:latin typeface="Calibri"/>
                <a:cs typeface="Calibri"/>
              </a:rPr>
              <a:t>1</a:t>
            </a:r>
            <a:r>
              <a:rPr sz="9000" b="1" spc="-720" dirty="0">
                <a:solidFill>
                  <a:srgbClr val="003535"/>
                </a:solidFill>
                <a:latin typeface="Calibri"/>
                <a:cs typeface="Calibri"/>
              </a:rPr>
              <a:t>.</a:t>
            </a:r>
            <a:r>
              <a:rPr sz="9000" b="1" spc="-825" dirty="0">
                <a:solidFill>
                  <a:srgbClr val="003535"/>
                </a:solidFill>
                <a:latin typeface="Calibri"/>
                <a:cs typeface="Calibri"/>
              </a:rPr>
              <a:t>1</a:t>
            </a:r>
            <a:r>
              <a:rPr sz="9000" b="1" spc="90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9000" b="1" spc="305" dirty="0">
                <a:solidFill>
                  <a:srgbClr val="003535"/>
                </a:solidFill>
                <a:latin typeface="Calibri"/>
                <a:cs typeface="Calibri"/>
              </a:rPr>
              <a:t>M</a:t>
            </a:r>
            <a:r>
              <a:rPr sz="9000" b="1" spc="155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9000" b="1" spc="105" dirty="0">
                <a:solidFill>
                  <a:srgbClr val="003535"/>
                </a:solidFill>
                <a:latin typeface="Calibri"/>
                <a:cs typeface="Calibri"/>
              </a:rPr>
              <a:t>ti</a:t>
            </a:r>
            <a:r>
              <a:rPr sz="9000" b="1" spc="140" dirty="0">
                <a:solidFill>
                  <a:srgbClr val="003535"/>
                </a:solidFill>
                <a:latin typeface="Calibri"/>
                <a:cs typeface="Calibri"/>
              </a:rPr>
              <a:t>v</a:t>
            </a:r>
            <a:r>
              <a:rPr sz="9000" b="1" spc="17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9000" b="1" spc="90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9000" b="1" spc="85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9000" b="1" spc="165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9000" b="1" spc="190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endParaRPr sz="90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1425818" y="1318379"/>
            <a:ext cx="4302760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700"/>
              </a:lnSpc>
            </a:pP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Co</a:t>
            </a:r>
            <a:r>
              <a:rPr sz="2600" b="1" spc="300" dirty="0">
                <a:solidFill>
                  <a:srgbClr val="003535"/>
                </a:solidFill>
                <a:latin typeface="Calibri"/>
                <a:cs typeface="Calibri"/>
              </a:rPr>
              <a:t>m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b</a:t>
            </a:r>
            <a:r>
              <a:rPr sz="2600" b="1" spc="155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114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00" dirty="0">
                <a:solidFill>
                  <a:srgbClr val="003535"/>
                </a:solidFill>
                <a:latin typeface="Calibri"/>
                <a:cs typeface="Calibri"/>
              </a:rPr>
              <a:t>le</a:t>
            </a:r>
            <a:r>
              <a:rPr sz="2600" b="1" spc="240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210" dirty="0">
                <a:solidFill>
                  <a:srgbClr val="003535"/>
                </a:solidFill>
                <a:latin typeface="Calibri"/>
                <a:cs typeface="Calibri"/>
              </a:rPr>
              <a:t>rnin</a:t>
            </a:r>
            <a:r>
              <a:rPr sz="2600" b="1" spc="110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600" b="1" spc="1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54" dirty="0">
                <a:solidFill>
                  <a:srgbClr val="003535"/>
                </a:solidFill>
                <a:latin typeface="Calibri"/>
                <a:cs typeface="Calibri"/>
              </a:rPr>
              <a:t>w</a:t>
            </a:r>
            <a:r>
              <a:rPr sz="2600" b="1" spc="140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600" b="1" spc="180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2600" b="1" spc="125" dirty="0">
                <a:solidFill>
                  <a:srgbClr val="003535"/>
                </a:solidFill>
                <a:latin typeface="Calibri"/>
                <a:cs typeface="Calibri"/>
              </a:rPr>
              <a:t>h</a:t>
            </a:r>
            <a:r>
              <a:rPr sz="2600" b="1" spc="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30" dirty="0">
                <a:solidFill>
                  <a:srgbClr val="003535"/>
                </a:solidFill>
                <a:latin typeface="Calibri"/>
                <a:cs typeface="Calibri"/>
              </a:rPr>
              <a:t>f</a:t>
            </a:r>
            <a:r>
              <a:rPr sz="2600" b="1" spc="185" dirty="0">
                <a:solidFill>
                  <a:srgbClr val="003535"/>
                </a:solidFill>
                <a:latin typeface="Calibri"/>
                <a:cs typeface="Calibri"/>
              </a:rPr>
              <a:t>u</a:t>
            </a:r>
            <a:r>
              <a:rPr sz="2600" b="1" spc="12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90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h</a:t>
            </a:r>
            <a:r>
              <a:rPr sz="2600" b="1" spc="190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600" b="1" spc="245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u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600" b="1" spc="125" dirty="0">
                <a:solidFill>
                  <a:srgbClr val="003535"/>
                </a:solidFill>
                <a:latin typeface="Calibri"/>
                <a:cs typeface="Calibri"/>
              </a:rPr>
              <a:t>h</a:t>
            </a:r>
            <a:r>
              <a:rPr sz="2600" b="1" spc="2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10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600" b="1" spc="165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204" dirty="0">
                <a:solidFill>
                  <a:srgbClr val="003535"/>
                </a:solidFill>
                <a:latin typeface="Calibri"/>
                <a:cs typeface="Calibri"/>
              </a:rPr>
              <a:t>ss</a:t>
            </a:r>
            <a:r>
              <a:rPr sz="2600" b="1" spc="155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600" b="1" spc="95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600" b="1" spc="2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600" b="1" spc="21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300" dirty="0">
                <a:solidFill>
                  <a:srgbClr val="003535"/>
                </a:solidFill>
                <a:latin typeface="Calibri"/>
                <a:cs typeface="Calibri"/>
              </a:rPr>
              <a:t>m</a:t>
            </a:r>
            <a:r>
              <a:rPr sz="2600" b="1" spc="204" dirty="0">
                <a:solidFill>
                  <a:srgbClr val="003535"/>
                </a:solidFill>
                <a:latin typeface="Calibri"/>
                <a:cs typeface="Calibri"/>
              </a:rPr>
              <a:t>es</a:t>
            </a:r>
            <a:r>
              <a:rPr sz="2600" b="1" spc="60" dirty="0">
                <a:solidFill>
                  <a:srgbClr val="003535"/>
                </a:solidFill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616318" y="2909818"/>
            <a:ext cx="5143500" cy="274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58775">
              <a:lnSpc>
                <a:spcPct val="109600"/>
              </a:lnSpc>
              <a:tabLst>
                <a:tab pos="2733040" algn="l"/>
                <a:tab pos="3404870" algn="l"/>
              </a:tabLst>
            </a:pP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23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co</a:t>
            </a:r>
            <a:r>
              <a:rPr sz="2600" b="1" spc="210" dirty="0">
                <a:solidFill>
                  <a:srgbClr val="003535"/>
                </a:solidFill>
                <a:latin typeface="Calibri"/>
                <a:cs typeface="Calibri"/>
              </a:rPr>
              <a:t>ur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600" b="1" spc="114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2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55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600" b="1" spc="229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600" b="1" spc="155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600" b="1" spc="210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55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600" b="1" spc="2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10" dirty="0">
                <a:solidFill>
                  <a:srgbClr val="003535"/>
                </a:solidFill>
                <a:latin typeface="Calibri"/>
                <a:cs typeface="Calibri"/>
              </a:rPr>
              <a:t>thin</a:t>
            </a:r>
            <a:r>
              <a:rPr sz="2600" b="1" spc="235" dirty="0">
                <a:solidFill>
                  <a:srgbClr val="003535"/>
                </a:solidFill>
                <a:latin typeface="Calibri"/>
                <a:cs typeface="Calibri"/>
              </a:rPr>
              <a:t>k</a:t>
            </a:r>
            <a:r>
              <a:rPr sz="2600" b="1" spc="210" dirty="0">
                <a:solidFill>
                  <a:srgbClr val="003535"/>
                </a:solidFill>
                <a:latin typeface="Calibri"/>
                <a:cs typeface="Calibri"/>
              </a:rPr>
              <a:t>ing</a:t>
            </a:r>
            <a:r>
              <a:rPr sz="2600" b="1" spc="60" dirty="0">
                <a:solidFill>
                  <a:srgbClr val="003535"/>
                </a:solidFill>
                <a:latin typeface="Calibri"/>
                <a:cs typeface="Calibri"/>
              </a:rPr>
              <a:t>,</a:t>
            </a:r>
            <a:r>
              <a:rPr sz="2600" b="1" spc="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35" dirty="0">
                <a:solidFill>
                  <a:srgbClr val="003535"/>
                </a:solidFill>
                <a:latin typeface="Calibri"/>
                <a:cs typeface="Calibri"/>
              </a:rPr>
              <a:t>de</a:t>
            </a:r>
            <a:r>
              <a:rPr sz="2600" b="1" spc="140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600" b="1" spc="125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600" b="1" spc="145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600" b="1" spc="125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600" b="1" spc="140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2600" b="1" spc="15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150" dirty="0">
                <a:solidFill>
                  <a:srgbClr val="003535"/>
                </a:solidFill>
                <a:latin typeface="Calibri"/>
                <a:cs typeface="Calibri"/>
              </a:rPr>
              <a:t>-</a:t>
            </a:r>
            <a:r>
              <a:rPr sz="2600" b="1" spc="120" dirty="0">
                <a:solidFill>
                  <a:srgbClr val="003535"/>
                </a:solidFill>
                <a:latin typeface="Calibri"/>
                <a:cs typeface="Calibri"/>
              </a:rPr>
              <a:t>m</a:t>
            </a:r>
            <a:r>
              <a:rPr sz="2600" b="1" spc="114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110" dirty="0">
                <a:solidFill>
                  <a:srgbClr val="003535"/>
                </a:solidFill>
                <a:latin typeface="Calibri"/>
                <a:cs typeface="Calibri"/>
              </a:rPr>
              <a:t>k</a:t>
            </a:r>
            <a:r>
              <a:rPr sz="2600" b="1" spc="100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600" b="1" spc="110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114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600" b="1" dirty="0">
                <a:solidFill>
                  <a:srgbClr val="003535"/>
                </a:solidFill>
                <a:latin typeface="Calibri"/>
                <a:cs typeface="Calibri"/>
              </a:rPr>
              <a:t>,</a:t>
            </a:r>
            <a:r>
              <a:rPr sz="2600" b="1" dirty="0">
                <a:solidFill>
                  <a:srgbClr val="003535"/>
                </a:solidFill>
                <a:latin typeface="Times New Roman"/>
                <a:cs typeface="Times New Roman"/>
              </a:rPr>
              <a:t>	</a:t>
            </a:r>
            <a:r>
              <a:rPr sz="2600" b="1" spc="6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7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dirty="0">
                <a:solidFill>
                  <a:srgbClr val="003535"/>
                </a:solidFill>
                <a:latin typeface="Calibri"/>
                <a:cs typeface="Calibri"/>
              </a:rPr>
              <a:t>d</a:t>
            </a:r>
            <a:r>
              <a:rPr sz="2600" b="1" dirty="0">
                <a:solidFill>
                  <a:srgbClr val="003535"/>
                </a:solidFill>
                <a:latin typeface="Times New Roman"/>
                <a:cs typeface="Times New Roman"/>
              </a:rPr>
              <a:t>	</a:t>
            </a:r>
            <a:r>
              <a:rPr sz="2600" b="1" spc="110" dirty="0">
                <a:solidFill>
                  <a:srgbClr val="003535"/>
                </a:solidFill>
                <a:latin typeface="Calibri"/>
                <a:cs typeface="Calibri"/>
              </a:rPr>
              <a:t>p</a:t>
            </a:r>
            <a:r>
              <a:rPr sz="2600" b="1" spc="114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600" b="1" spc="120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2600" b="1" spc="100" dirty="0">
                <a:solidFill>
                  <a:srgbClr val="003535"/>
                </a:solidFill>
                <a:latin typeface="Calibri"/>
                <a:cs typeface="Calibri"/>
              </a:rPr>
              <a:t>ble</a:t>
            </a:r>
            <a:r>
              <a:rPr sz="2600" b="1" spc="140" dirty="0">
                <a:solidFill>
                  <a:srgbClr val="003535"/>
                </a:solidFill>
                <a:latin typeface="Calibri"/>
                <a:cs typeface="Calibri"/>
              </a:rPr>
              <a:t>m</a:t>
            </a:r>
            <a:r>
              <a:rPr sz="2600" b="1" dirty="0">
                <a:solidFill>
                  <a:srgbClr val="003535"/>
                </a:solidFill>
                <a:latin typeface="Calibri"/>
                <a:cs typeface="Calibri"/>
              </a:rPr>
              <a:t>-</a:t>
            </a:r>
            <a:r>
              <a:rPr sz="2600" b="1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so</a:t>
            </a:r>
            <a:r>
              <a:rPr sz="2600" b="1" spc="165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600" b="1" spc="235" dirty="0">
                <a:solidFill>
                  <a:srgbClr val="003535"/>
                </a:solidFill>
                <a:latin typeface="Calibri"/>
                <a:cs typeface="Calibri"/>
              </a:rPr>
              <a:t>v</a:t>
            </a:r>
            <a:r>
              <a:rPr sz="2600" b="1" spc="200" dirty="0">
                <a:solidFill>
                  <a:srgbClr val="003535"/>
                </a:solidFill>
                <a:latin typeface="Calibri"/>
                <a:cs typeface="Calibri"/>
              </a:rPr>
              <a:t>in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600" b="1" spc="60" dirty="0">
                <a:solidFill>
                  <a:srgbClr val="003535"/>
                </a:solidFill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109800"/>
              </a:lnSpc>
              <a:spcBef>
                <a:spcPts val="1695"/>
              </a:spcBef>
            </a:pPr>
            <a:r>
              <a:rPr sz="2600" b="1" spc="235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600" b="1" spc="210" dirty="0">
                <a:solidFill>
                  <a:srgbClr val="003535"/>
                </a:solidFill>
                <a:latin typeface="Calibri"/>
                <a:cs typeface="Calibri"/>
              </a:rPr>
              <a:t>tren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600" b="1" spc="215" dirty="0">
                <a:solidFill>
                  <a:srgbClr val="003535"/>
                </a:solidFill>
                <a:latin typeface="Calibri"/>
                <a:cs typeface="Calibri"/>
              </a:rPr>
              <a:t>the</a:t>
            </a:r>
            <a:r>
              <a:rPr sz="2600" b="1" spc="12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254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60" dirty="0">
                <a:solidFill>
                  <a:srgbClr val="003535"/>
                </a:solidFill>
                <a:latin typeface="Calibri"/>
                <a:cs typeface="Calibri"/>
              </a:rPr>
              <a:t>u</a:t>
            </a:r>
            <a:r>
              <a:rPr sz="2600" b="1" spc="24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260" dirty="0">
                <a:solidFill>
                  <a:srgbClr val="003535"/>
                </a:solidFill>
                <a:latin typeface="Calibri"/>
                <a:cs typeface="Calibri"/>
              </a:rPr>
              <a:t>d</a:t>
            </a:r>
            <a:r>
              <a:rPr sz="2600" b="1" spc="229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215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600" b="1" spc="200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2600" b="1" spc="240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260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245" dirty="0">
                <a:solidFill>
                  <a:srgbClr val="003535"/>
                </a:solidFill>
                <a:latin typeface="Calibri"/>
                <a:cs typeface="Calibri"/>
              </a:rPr>
              <a:t>d</a:t>
            </a:r>
            <a:r>
              <a:rPr sz="2600" b="1" spc="190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600" b="1" spc="24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110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600" b="1" spc="30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2600" b="1" spc="70" dirty="0">
                <a:solidFill>
                  <a:srgbClr val="003535"/>
                </a:solidFill>
                <a:latin typeface="Calibri"/>
                <a:cs typeface="Calibri"/>
              </a:rPr>
              <a:t>f</a:t>
            </a:r>
            <a:r>
              <a:rPr sz="2600" b="1" spc="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40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oo</a:t>
            </a:r>
            <a:r>
              <a:rPr sz="2600" b="1" spc="210" dirty="0">
                <a:solidFill>
                  <a:srgbClr val="003535"/>
                </a:solidFill>
                <a:latin typeface="Calibri"/>
                <a:cs typeface="Calibri"/>
              </a:rPr>
              <a:t>p</a:t>
            </a:r>
            <a:r>
              <a:rPr sz="2600" b="1" spc="180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600" b="1" spc="60" dirty="0">
                <a:solidFill>
                  <a:srgbClr val="003535"/>
                </a:solidFill>
                <a:latin typeface="Calibri"/>
                <a:cs typeface="Calibri"/>
              </a:rPr>
              <a:t>,</a:t>
            </a:r>
            <a:r>
              <a:rPr sz="2600" b="1" spc="204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600" b="1" spc="254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2600" b="1" spc="200" dirty="0">
                <a:solidFill>
                  <a:srgbClr val="003535"/>
                </a:solidFill>
                <a:latin typeface="Calibri"/>
                <a:cs typeface="Calibri"/>
              </a:rPr>
              <a:t>nditi</a:t>
            </a:r>
            <a:r>
              <a:rPr sz="2600" b="1" spc="254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2600" b="1" spc="24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240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195" dirty="0">
                <a:solidFill>
                  <a:srgbClr val="003535"/>
                </a:solidFill>
                <a:latin typeface="Calibri"/>
                <a:cs typeface="Calibri"/>
              </a:rPr>
              <a:t>ls</a:t>
            </a:r>
            <a:r>
              <a:rPr sz="2600" b="1" spc="60" dirty="0">
                <a:solidFill>
                  <a:srgbClr val="003535"/>
                </a:solidFill>
                <a:latin typeface="Calibri"/>
                <a:cs typeface="Calibri"/>
              </a:rPr>
              <a:t>,</a:t>
            </a:r>
            <a:r>
              <a:rPr sz="2600" b="1" spc="2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190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600" b="1" spc="175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600" b="1" spc="21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y</a:t>
            </a:r>
            <a:r>
              <a:rPr sz="2600" b="1" spc="204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600" b="1" spc="60" dirty="0">
                <a:solidFill>
                  <a:srgbClr val="003535"/>
                </a:solidFill>
                <a:latin typeface="Calibri"/>
                <a:cs typeface="Calibri"/>
              </a:rPr>
              <a:t>,</a:t>
            </a:r>
            <a:r>
              <a:rPr sz="2600" b="1" spc="20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95" dirty="0">
                <a:solidFill>
                  <a:srgbClr val="003535"/>
                </a:solidFill>
                <a:latin typeface="Calibri"/>
                <a:cs typeface="Calibri"/>
              </a:rPr>
              <a:t>an</a:t>
            </a:r>
            <a:r>
              <a:rPr sz="2600" b="1" spc="125" dirty="0">
                <a:solidFill>
                  <a:srgbClr val="003535"/>
                </a:solidFill>
                <a:latin typeface="Calibri"/>
                <a:cs typeface="Calibri"/>
              </a:rPr>
              <a:t>d</a:t>
            </a:r>
            <a:r>
              <a:rPr sz="2600" b="1" spc="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u</a:t>
            </a:r>
            <a:r>
              <a:rPr sz="2600" b="1" spc="195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600" b="1" spc="204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80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600" b="1" spc="2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90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2600" b="1" spc="24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215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2600" b="1" spc="245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200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600" b="1" spc="240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600" b="1" spc="180" dirty="0">
                <a:solidFill>
                  <a:srgbClr val="003535"/>
                </a:solidFill>
                <a:latin typeface="Calibri"/>
                <a:cs typeface="Calibri"/>
              </a:rPr>
              <a:t>ti</a:t>
            </a:r>
            <a:r>
              <a:rPr sz="2600" b="1" spc="265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2600" b="1" spc="24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60" dirty="0">
                <a:solidFill>
                  <a:srgbClr val="003535"/>
                </a:solidFill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616318" y="5985506"/>
            <a:ext cx="359219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8100"/>
              </a:lnSpc>
            </a:pPr>
            <a:r>
              <a:rPr sz="2600" b="1" spc="160" dirty="0">
                <a:solidFill>
                  <a:srgbClr val="003535"/>
                </a:solidFill>
                <a:latin typeface="Calibri"/>
                <a:cs typeface="Calibri"/>
              </a:rPr>
              <a:t>Enh</a:t>
            </a:r>
            <a:r>
              <a:rPr sz="2600" b="1" spc="170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150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155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600" b="1" spc="50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204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55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600" b="1" spc="145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600" b="1" spc="175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180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145" dirty="0">
                <a:solidFill>
                  <a:srgbClr val="003535"/>
                </a:solidFill>
                <a:latin typeface="Calibri"/>
                <a:cs typeface="Calibri"/>
              </a:rPr>
              <a:t>ti</a:t>
            </a:r>
            <a:r>
              <a:rPr sz="2600" b="1" spc="170" dirty="0">
                <a:solidFill>
                  <a:srgbClr val="003535"/>
                </a:solidFill>
                <a:latin typeface="Calibri"/>
                <a:cs typeface="Calibri"/>
              </a:rPr>
              <a:t>v</a:t>
            </a:r>
            <a:r>
              <a:rPr sz="2600" b="1" spc="145" dirty="0">
                <a:solidFill>
                  <a:srgbClr val="003535"/>
                </a:solidFill>
                <a:latin typeface="Calibri"/>
                <a:cs typeface="Calibri"/>
              </a:rPr>
              <a:t>it</a:t>
            </a:r>
            <a:r>
              <a:rPr sz="2600" b="1" spc="45" dirty="0">
                <a:solidFill>
                  <a:srgbClr val="003535"/>
                </a:solidFill>
                <a:latin typeface="Calibri"/>
                <a:cs typeface="Calibri"/>
              </a:rPr>
              <a:t>y</a:t>
            </a:r>
            <a:r>
              <a:rPr sz="2600" b="1" spc="229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35" dirty="0">
                <a:solidFill>
                  <a:srgbClr val="003535"/>
                </a:solidFill>
                <a:latin typeface="Calibri"/>
                <a:cs typeface="Calibri"/>
              </a:rPr>
              <a:t>an</a:t>
            </a:r>
            <a:r>
              <a:rPr sz="2600" b="1" spc="55" dirty="0">
                <a:solidFill>
                  <a:srgbClr val="003535"/>
                </a:solidFill>
                <a:latin typeface="Calibri"/>
                <a:cs typeface="Calibri"/>
              </a:rPr>
              <a:t>d</a:t>
            </a:r>
            <a:r>
              <a:rPr sz="2600" b="1" spc="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25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2600" b="1" spc="150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15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195" dirty="0">
                <a:solidFill>
                  <a:srgbClr val="003535"/>
                </a:solidFill>
                <a:latin typeface="Calibri"/>
                <a:cs typeface="Calibri"/>
              </a:rPr>
              <a:t>m</a:t>
            </a:r>
            <a:r>
              <a:rPr sz="2600" b="1" spc="170" dirty="0">
                <a:solidFill>
                  <a:srgbClr val="003535"/>
                </a:solidFill>
                <a:latin typeface="Calibri"/>
                <a:cs typeface="Calibri"/>
              </a:rPr>
              <a:t>wo</a:t>
            </a:r>
            <a:r>
              <a:rPr sz="2600" b="1" spc="145" dirty="0">
                <a:solidFill>
                  <a:srgbClr val="003535"/>
                </a:solidFill>
                <a:latin typeface="Calibri"/>
                <a:cs typeface="Calibri"/>
              </a:rPr>
              <a:t>rk</a:t>
            </a:r>
            <a:r>
              <a:rPr sz="2600" b="1" spc="25" dirty="0">
                <a:solidFill>
                  <a:srgbClr val="003535"/>
                </a:solidFill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1616318" y="7325484"/>
            <a:ext cx="4857115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700"/>
              </a:lnSpc>
            </a:pP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600" b="1" spc="210" dirty="0">
                <a:solidFill>
                  <a:srgbClr val="003535"/>
                </a:solidFill>
                <a:latin typeface="Calibri"/>
                <a:cs typeface="Calibri"/>
              </a:rPr>
              <a:t>re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190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2600" b="1" spc="114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2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95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imp</a:t>
            </a:r>
            <a:r>
              <a:rPr sz="2600" b="1" spc="155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600" b="1" spc="204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60" dirty="0">
                <a:solidFill>
                  <a:srgbClr val="003535"/>
                </a:solidFill>
                <a:latin typeface="Calibri"/>
                <a:cs typeface="Calibri"/>
              </a:rPr>
              <a:t>,</a:t>
            </a:r>
            <a:r>
              <a:rPr sz="2600" b="1" spc="2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29" dirty="0">
                <a:solidFill>
                  <a:srgbClr val="003535"/>
                </a:solidFill>
                <a:latin typeface="Calibri"/>
                <a:cs typeface="Calibri"/>
              </a:rPr>
              <a:t>eng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200" dirty="0">
                <a:solidFill>
                  <a:srgbClr val="003535"/>
                </a:solidFill>
                <a:latin typeface="Calibri"/>
                <a:cs typeface="Calibri"/>
              </a:rPr>
              <a:t>gi</a:t>
            </a:r>
            <a:r>
              <a:rPr sz="2600" b="1" spc="235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600" b="1" spc="60" dirty="0">
                <a:solidFill>
                  <a:srgbClr val="003535"/>
                </a:solidFill>
                <a:latin typeface="Calibri"/>
                <a:cs typeface="Calibri"/>
              </a:rPr>
              <a:t>,</a:t>
            </a:r>
            <a:r>
              <a:rPr sz="2600" b="1" spc="2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00" dirty="0">
                <a:solidFill>
                  <a:srgbClr val="003535"/>
                </a:solidFill>
                <a:latin typeface="Calibri"/>
                <a:cs typeface="Calibri"/>
              </a:rPr>
              <a:t>an</a:t>
            </a:r>
            <a:r>
              <a:rPr sz="2600" b="1" spc="125" dirty="0">
                <a:solidFill>
                  <a:srgbClr val="003535"/>
                </a:solidFill>
                <a:latin typeface="Calibri"/>
                <a:cs typeface="Calibri"/>
              </a:rPr>
              <a:t>d</a:t>
            </a:r>
            <a:r>
              <a:rPr sz="2600" b="1" spc="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enjo</a:t>
            </a:r>
            <a:r>
              <a:rPr sz="2600" b="1" spc="245" dirty="0">
                <a:solidFill>
                  <a:srgbClr val="003535"/>
                </a:solidFill>
                <a:latin typeface="Calibri"/>
                <a:cs typeface="Calibri"/>
              </a:rPr>
              <a:t>y</a:t>
            </a:r>
            <a:r>
              <a:rPr sz="2600" b="1" spc="240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245" dirty="0">
                <a:solidFill>
                  <a:srgbClr val="003535"/>
                </a:solidFill>
                <a:latin typeface="Calibri"/>
                <a:cs typeface="Calibri"/>
              </a:rPr>
              <a:t>b</a:t>
            </a:r>
            <a:r>
              <a:rPr sz="2600" b="1" spc="190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600" b="1" spc="114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1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ga</a:t>
            </a:r>
            <a:r>
              <a:rPr sz="2600" b="1" spc="325" dirty="0">
                <a:solidFill>
                  <a:srgbClr val="003535"/>
                </a:solidFill>
                <a:latin typeface="Calibri"/>
                <a:cs typeface="Calibri"/>
              </a:rPr>
              <a:t>m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90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600" b="1" spc="1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145" dirty="0">
                <a:solidFill>
                  <a:srgbClr val="003535"/>
                </a:solidFill>
                <a:latin typeface="Calibri"/>
                <a:cs typeface="Calibri"/>
              </a:rPr>
              <a:t>f</a:t>
            </a:r>
            <a:r>
              <a:rPr sz="2600" b="1" spc="185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2600" b="1" spc="80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600" b="1" spc="114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00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600" b="1" spc="130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600" b="1" spc="55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600" b="1" spc="13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600" b="1" spc="220" dirty="0">
                <a:solidFill>
                  <a:srgbClr val="003535"/>
                </a:solidFill>
                <a:latin typeface="Calibri"/>
                <a:cs typeface="Calibri"/>
              </a:rPr>
              <a:t>u</a:t>
            </a:r>
            <a:r>
              <a:rPr sz="2600" b="1" spc="204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600" b="1" spc="225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600" b="1" spc="175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600" b="1" spc="204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2600" b="1" spc="60" dirty="0">
                <a:solidFill>
                  <a:srgbClr val="003535"/>
                </a:solidFill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9629789" y="3200400"/>
            <a:ext cx="314325" cy="285750"/>
          </a:xfrm>
          <a:custGeom>
            <a:avLst/>
            <a:gdLst/>
            <a:ahLst/>
            <a:cxnLst/>
            <a:rect l="l" t="t" r="r" b="b"/>
            <a:pathLst>
              <a:path w="314325" h="285750">
                <a:moveTo>
                  <a:pt x="0" y="285749"/>
                </a:moveTo>
                <a:lnTo>
                  <a:pt x="314324" y="285749"/>
                </a:lnTo>
                <a:lnTo>
                  <a:pt x="314324" y="0"/>
                </a:lnTo>
                <a:lnTo>
                  <a:pt x="0" y="0"/>
                </a:lnTo>
                <a:lnTo>
                  <a:pt x="0" y="285749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629789" y="4705350"/>
            <a:ext cx="314325" cy="285750"/>
          </a:xfrm>
          <a:custGeom>
            <a:avLst/>
            <a:gdLst/>
            <a:ahLst/>
            <a:cxnLst/>
            <a:rect l="l" t="t" r="r" b="b"/>
            <a:pathLst>
              <a:path w="314325" h="285750">
                <a:moveTo>
                  <a:pt x="0" y="285749"/>
                </a:moveTo>
                <a:lnTo>
                  <a:pt x="314324" y="285749"/>
                </a:lnTo>
                <a:lnTo>
                  <a:pt x="314324" y="0"/>
                </a:lnTo>
                <a:lnTo>
                  <a:pt x="0" y="0"/>
                </a:lnTo>
                <a:lnTo>
                  <a:pt x="0" y="285749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629789" y="6210300"/>
            <a:ext cx="314325" cy="285750"/>
          </a:xfrm>
          <a:custGeom>
            <a:avLst/>
            <a:gdLst/>
            <a:ahLst/>
            <a:cxnLst/>
            <a:rect l="l" t="t" r="r" b="b"/>
            <a:pathLst>
              <a:path w="314325" h="285750">
                <a:moveTo>
                  <a:pt x="0" y="285749"/>
                </a:moveTo>
                <a:lnTo>
                  <a:pt x="314324" y="285749"/>
                </a:lnTo>
                <a:lnTo>
                  <a:pt x="314324" y="0"/>
                </a:lnTo>
                <a:lnTo>
                  <a:pt x="0" y="0"/>
                </a:lnTo>
                <a:lnTo>
                  <a:pt x="0" y="285749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0608953" y="1426583"/>
            <a:ext cx="52832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50" b="1" spc="-45" dirty="0">
                <a:solidFill>
                  <a:srgbClr val="003535"/>
                </a:solidFill>
                <a:latin typeface="Calibri"/>
                <a:cs typeface="Calibri"/>
              </a:rPr>
              <a:t>01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0608953" y="3103366"/>
            <a:ext cx="6565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50" b="1" spc="459" dirty="0">
                <a:solidFill>
                  <a:srgbClr val="003535"/>
                </a:solidFill>
                <a:latin typeface="Calibri"/>
                <a:cs typeface="Calibri"/>
              </a:rPr>
              <a:t>02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0608953" y="4607555"/>
            <a:ext cx="6565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50" b="1" spc="459" dirty="0">
                <a:solidFill>
                  <a:srgbClr val="003535"/>
                </a:solidFill>
                <a:latin typeface="Calibri"/>
                <a:cs typeface="Calibri"/>
              </a:rPr>
              <a:t>03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608953" y="6108950"/>
            <a:ext cx="6565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50" b="1" spc="459" dirty="0">
                <a:solidFill>
                  <a:srgbClr val="003535"/>
                </a:solidFill>
                <a:latin typeface="Calibri"/>
                <a:cs typeface="Calibri"/>
              </a:rPr>
              <a:t>04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0608953" y="7451976"/>
            <a:ext cx="6565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50" b="1" spc="459" dirty="0">
                <a:solidFill>
                  <a:srgbClr val="003535"/>
                </a:solidFill>
                <a:latin typeface="Calibri"/>
                <a:cs typeface="Calibri"/>
              </a:rPr>
              <a:t>05</a:t>
            </a:r>
            <a:endParaRPr sz="3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9"/>
                </a:moveTo>
                <a:lnTo>
                  <a:pt x="18287999" y="10286999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16867" y="0"/>
            <a:ext cx="2008505" cy="10287000"/>
          </a:xfrm>
          <a:custGeom>
            <a:avLst/>
            <a:gdLst/>
            <a:ahLst/>
            <a:cxnLst/>
            <a:rect l="l" t="t" r="r" b="b"/>
            <a:pathLst>
              <a:path w="2008504" h="10287000">
                <a:moveTo>
                  <a:pt x="0" y="10286999"/>
                </a:moveTo>
                <a:lnTo>
                  <a:pt x="26060" y="10258579"/>
                </a:lnTo>
                <a:lnTo>
                  <a:pt x="65166" y="10215359"/>
                </a:lnTo>
                <a:lnTo>
                  <a:pt x="104028" y="10171842"/>
                </a:lnTo>
                <a:lnTo>
                  <a:pt x="142493" y="10128039"/>
                </a:lnTo>
                <a:lnTo>
                  <a:pt x="180593" y="10083926"/>
                </a:lnTo>
                <a:lnTo>
                  <a:pt x="218450" y="10039516"/>
                </a:lnTo>
                <a:lnTo>
                  <a:pt x="255910" y="9994808"/>
                </a:lnTo>
                <a:lnTo>
                  <a:pt x="293004" y="9949826"/>
                </a:lnTo>
                <a:lnTo>
                  <a:pt x="329824" y="9904536"/>
                </a:lnTo>
                <a:lnTo>
                  <a:pt x="366278" y="9858969"/>
                </a:lnTo>
                <a:lnTo>
                  <a:pt x="402335" y="9813118"/>
                </a:lnTo>
                <a:lnTo>
                  <a:pt x="438149" y="9766983"/>
                </a:lnTo>
                <a:lnTo>
                  <a:pt x="473598" y="9720571"/>
                </a:lnTo>
                <a:lnTo>
                  <a:pt x="508650" y="9673864"/>
                </a:lnTo>
                <a:lnTo>
                  <a:pt x="543305" y="9626906"/>
                </a:lnTo>
                <a:lnTo>
                  <a:pt x="577595" y="9579650"/>
                </a:lnTo>
                <a:lnTo>
                  <a:pt x="611642" y="9532119"/>
                </a:lnTo>
                <a:lnTo>
                  <a:pt x="645292" y="9484339"/>
                </a:lnTo>
                <a:lnTo>
                  <a:pt x="678576" y="9436275"/>
                </a:lnTo>
                <a:lnTo>
                  <a:pt x="711464" y="9387946"/>
                </a:lnTo>
                <a:lnTo>
                  <a:pt x="744108" y="9339333"/>
                </a:lnTo>
                <a:lnTo>
                  <a:pt x="776234" y="9290483"/>
                </a:lnTo>
                <a:lnTo>
                  <a:pt x="808116" y="9241355"/>
                </a:lnTo>
                <a:lnTo>
                  <a:pt x="839602" y="9191981"/>
                </a:lnTo>
                <a:lnTo>
                  <a:pt x="870600" y="9142332"/>
                </a:lnTo>
                <a:lnTo>
                  <a:pt x="901324" y="9092445"/>
                </a:lnTo>
                <a:lnTo>
                  <a:pt x="931682" y="9042297"/>
                </a:lnTo>
                <a:lnTo>
                  <a:pt x="961643" y="8991849"/>
                </a:lnTo>
                <a:lnTo>
                  <a:pt x="991240" y="8941307"/>
                </a:lnTo>
                <a:lnTo>
                  <a:pt x="1020470" y="8890384"/>
                </a:lnTo>
                <a:lnTo>
                  <a:pt x="1049273" y="8839199"/>
                </a:lnTo>
                <a:lnTo>
                  <a:pt x="1077742" y="8787764"/>
                </a:lnTo>
                <a:lnTo>
                  <a:pt x="1105814" y="8736198"/>
                </a:lnTo>
                <a:lnTo>
                  <a:pt x="1133368" y="8684263"/>
                </a:lnTo>
                <a:lnTo>
                  <a:pt x="1160678" y="8632185"/>
                </a:lnTo>
                <a:lnTo>
                  <a:pt x="1187592" y="8579869"/>
                </a:lnTo>
                <a:lnTo>
                  <a:pt x="1214018" y="8527291"/>
                </a:lnTo>
                <a:lnTo>
                  <a:pt x="1240170" y="8474451"/>
                </a:lnTo>
                <a:lnTo>
                  <a:pt x="1265834" y="8421373"/>
                </a:lnTo>
                <a:lnTo>
                  <a:pt x="1291102" y="8368152"/>
                </a:lnTo>
                <a:lnTo>
                  <a:pt x="1315973" y="8314693"/>
                </a:lnTo>
                <a:lnTo>
                  <a:pt x="1340510" y="8260972"/>
                </a:lnTo>
                <a:lnTo>
                  <a:pt x="1364498" y="8206989"/>
                </a:lnTo>
                <a:lnTo>
                  <a:pt x="1388120" y="8152768"/>
                </a:lnTo>
                <a:lnTo>
                  <a:pt x="1411498" y="8098404"/>
                </a:lnTo>
                <a:lnTo>
                  <a:pt x="1434236" y="8043802"/>
                </a:lnTo>
                <a:lnTo>
                  <a:pt x="1456700" y="7989057"/>
                </a:lnTo>
                <a:lnTo>
                  <a:pt x="1478676" y="7933943"/>
                </a:lnTo>
                <a:lnTo>
                  <a:pt x="1500256" y="7878698"/>
                </a:lnTo>
                <a:lnTo>
                  <a:pt x="1521470" y="7823322"/>
                </a:lnTo>
                <a:lnTo>
                  <a:pt x="1542287" y="7767577"/>
                </a:lnTo>
                <a:lnTo>
                  <a:pt x="1562618" y="7711820"/>
                </a:lnTo>
                <a:lnTo>
                  <a:pt x="1582430" y="7655682"/>
                </a:lnTo>
                <a:lnTo>
                  <a:pt x="1601998" y="7599425"/>
                </a:lnTo>
                <a:lnTo>
                  <a:pt x="1621048" y="7543037"/>
                </a:lnTo>
                <a:lnTo>
                  <a:pt x="1639580" y="7486268"/>
                </a:lnTo>
                <a:lnTo>
                  <a:pt x="1657746" y="7429499"/>
                </a:lnTo>
                <a:lnTo>
                  <a:pt x="1675516" y="7372349"/>
                </a:lnTo>
                <a:lnTo>
                  <a:pt x="1692798" y="7315199"/>
                </a:lnTo>
                <a:lnTo>
                  <a:pt x="1709684" y="7257799"/>
                </a:lnTo>
                <a:lnTo>
                  <a:pt x="1726082" y="7200137"/>
                </a:lnTo>
                <a:lnTo>
                  <a:pt x="1742084" y="7142347"/>
                </a:lnTo>
                <a:lnTo>
                  <a:pt x="1757690" y="7084313"/>
                </a:lnTo>
                <a:lnTo>
                  <a:pt x="1772686" y="7026158"/>
                </a:lnTo>
                <a:lnTo>
                  <a:pt x="1787408" y="6967849"/>
                </a:lnTo>
                <a:lnTo>
                  <a:pt x="1801642" y="6909297"/>
                </a:lnTo>
                <a:lnTo>
                  <a:pt x="1815358" y="6850623"/>
                </a:lnTo>
                <a:lnTo>
                  <a:pt x="1828556" y="6791705"/>
                </a:lnTo>
                <a:lnTo>
                  <a:pt x="1841388" y="6732635"/>
                </a:lnTo>
                <a:lnTo>
                  <a:pt x="1853824" y="6673473"/>
                </a:lnTo>
                <a:lnTo>
                  <a:pt x="1865650" y="6614037"/>
                </a:lnTo>
                <a:lnTo>
                  <a:pt x="1877080" y="6554480"/>
                </a:lnTo>
                <a:lnTo>
                  <a:pt x="1888114" y="6494769"/>
                </a:lnTo>
                <a:lnTo>
                  <a:pt x="1898660" y="6434967"/>
                </a:lnTo>
                <a:lnTo>
                  <a:pt x="1908688" y="6374891"/>
                </a:lnTo>
                <a:lnTo>
                  <a:pt x="1918228" y="6314693"/>
                </a:lnTo>
                <a:lnTo>
                  <a:pt x="1927372" y="6254373"/>
                </a:lnTo>
                <a:lnTo>
                  <a:pt x="1935998" y="6193779"/>
                </a:lnTo>
                <a:lnTo>
                  <a:pt x="1944136" y="6133215"/>
                </a:lnTo>
                <a:lnTo>
                  <a:pt x="1951756" y="6072377"/>
                </a:lnTo>
                <a:lnTo>
                  <a:pt x="1958980" y="6011417"/>
                </a:lnTo>
                <a:lnTo>
                  <a:pt x="1965594" y="5950335"/>
                </a:lnTo>
                <a:lnTo>
                  <a:pt x="1971812" y="5888979"/>
                </a:lnTo>
                <a:lnTo>
                  <a:pt x="1977664" y="5827653"/>
                </a:lnTo>
                <a:lnTo>
                  <a:pt x="1982876" y="5766053"/>
                </a:lnTo>
                <a:lnTo>
                  <a:pt x="1987570" y="5704453"/>
                </a:lnTo>
                <a:lnTo>
                  <a:pt x="1991867" y="5642609"/>
                </a:lnTo>
                <a:lnTo>
                  <a:pt x="1995677" y="5580644"/>
                </a:lnTo>
                <a:lnTo>
                  <a:pt x="1998878" y="5518647"/>
                </a:lnTo>
                <a:lnTo>
                  <a:pt x="2001652" y="5456438"/>
                </a:lnTo>
                <a:lnTo>
                  <a:pt x="2003938" y="5394075"/>
                </a:lnTo>
                <a:lnTo>
                  <a:pt x="2005736" y="5331591"/>
                </a:lnTo>
                <a:lnTo>
                  <a:pt x="2006986" y="5268986"/>
                </a:lnTo>
                <a:lnTo>
                  <a:pt x="2007748" y="5206349"/>
                </a:lnTo>
                <a:lnTo>
                  <a:pt x="2008022" y="5143499"/>
                </a:lnTo>
                <a:lnTo>
                  <a:pt x="2007748" y="5080619"/>
                </a:lnTo>
                <a:lnTo>
                  <a:pt x="2006986" y="5018013"/>
                </a:lnTo>
                <a:lnTo>
                  <a:pt x="2005736" y="4955407"/>
                </a:lnTo>
                <a:lnTo>
                  <a:pt x="2003938" y="4892923"/>
                </a:lnTo>
                <a:lnTo>
                  <a:pt x="2001652" y="4830561"/>
                </a:lnTo>
                <a:lnTo>
                  <a:pt x="1998878" y="4768352"/>
                </a:lnTo>
                <a:lnTo>
                  <a:pt x="1995677" y="4706233"/>
                </a:lnTo>
                <a:lnTo>
                  <a:pt x="1991867" y="4644389"/>
                </a:lnTo>
                <a:lnTo>
                  <a:pt x="1987570" y="4582545"/>
                </a:lnTo>
                <a:lnTo>
                  <a:pt x="1982876" y="4520823"/>
                </a:lnTo>
                <a:lnTo>
                  <a:pt x="1977664" y="4459345"/>
                </a:lnTo>
                <a:lnTo>
                  <a:pt x="1971812" y="4398020"/>
                </a:lnTo>
                <a:lnTo>
                  <a:pt x="1965594" y="4336663"/>
                </a:lnTo>
                <a:lnTo>
                  <a:pt x="1958980" y="4275581"/>
                </a:lnTo>
                <a:lnTo>
                  <a:pt x="1951756" y="4214621"/>
                </a:lnTo>
                <a:lnTo>
                  <a:pt x="1944136" y="4153783"/>
                </a:lnTo>
                <a:lnTo>
                  <a:pt x="1935998" y="4093220"/>
                </a:lnTo>
                <a:lnTo>
                  <a:pt x="1927372" y="4032625"/>
                </a:lnTo>
                <a:lnTo>
                  <a:pt x="1918228" y="3972305"/>
                </a:lnTo>
                <a:lnTo>
                  <a:pt x="1908688" y="3912107"/>
                </a:lnTo>
                <a:lnTo>
                  <a:pt x="1898660" y="3852031"/>
                </a:lnTo>
                <a:lnTo>
                  <a:pt x="1888114" y="3792230"/>
                </a:lnTo>
                <a:lnTo>
                  <a:pt x="1877080" y="3732519"/>
                </a:lnTo>
                <a:lnTo>
                  <a:pt x="1865650" y="3672961"/>
                </a:lnTo>
                <a:lnTo>
                  <a:pt x="1853824" y="3613525"/>
                </a:lnTo>
                <a:lnTo>
                  <a:pt x="1841388" y="3554333"/>
                </a:lnTo>
                <a:lnTo>
                  <a:pt x="1828556" y="3495293"/>
                </a:lnTo>
                <a:lnTo>
                  <a:pt x="1815358" y="3436376"/>
                </a:lnTo>
                <a:lnTo>
                  <a:pt x="1801642" y="3377702"/>
                </a:lnTo>
                <a:lnTo>
                  <a:pt x="1787408" y="3319150"/>
                </a:lnTo>
                <a:lnTo>
                  <a:pt x="1772686" y="3260841"/>
                </a:lnTo>
                <a:lnTo>
                  <a:pt x="1757690" y="3202685"/>
                </a:lnTo>
                <a:lnTo>
                  <a:pt x="1742084" y="3144652"/>
                </a:lnTo>
                <a:lnTo>
                  <a:pt x="1726082" y="3086861"/>
                </a:lnTo>
                <a:lnTo>
                  <a:pt x="1709684" y="3029193"/>
                </a:lnTo>
                <a:lnTo>
                  <a:pt x="1692798" y="2971799"/>
                </a:lnTo>
                <a:lnTo>
                  <a:pt x="1675516" y="2914528"/>
                </a:lnTo>
                <a:lnTo>
                  <a:pt x="1657746" y="2857499"/>
                </a:lnTo>
                <a:lnTo>
                  <a:pt x="1639580" y="2800715"/>
                </a:lnTo>
                <a:lnTo>
                  <a:pt x="1621048" y="2743961"/>
                </a:lnTo>
                <a:lnTo>
                  <a:pt x="1601998" y="2687573"/>
                </a:lnTo>
                <a:lnTo>
                  <a:pt x="1582430" y="2631307"/>
                </a:lnTo>
                <a:lnTo>
                  <a:pt x="1562618" y="2575163"/>
                </a:lnTo>
                <a:lnTo>
                  <a:pt x="1542287" y="2519293"/>
                </a:lnTo>
                <a:lnTo>
                  <a:pt x="1521470" y="2463667"/>
                </a:lnTo>
                <a:lnTo>
                  <a:pt x="1500256" y="2408285"/>
                </a:lnTo>
                <a:lnTo>
                  <a:pt x="1478676" y="2353055"/>
                </a:lnTo>
                <a:lnTo>
                  <a:pt x="1456700" y="2297948"/>
                </a:lnTo>
                <a:lnTo>
                  <a:pt x="1434236" y="2243206"/>
                </a:lnTo>
                <a:lnTo>
                  <a:pt x="1411498" y="2188585"/>
                </a:lnTo>
                <a:lnTo>
                  <a:pt x="1388120" y="2134240"/>
                </a:lnTo>
                <a:lnTo>
                  <a:pt x="1364498" y="2080016"/>
                </a:lnTo>
                <a:lnTo>
                  <a:pt x="1340510" y="2026036"/>
                </a:lnTo>
                <a:lnTo>
                  <a:pt x="1315973" y="1972299"/>
                </a:lnTo>
                <a:lnTo>
                  <a:pt x="1291102" y="1918837"/>
                </a:lnTo>
                <a:lnTo>
                  <a:pt x="1265834" y="1865619"/>
                </a:lnTo>
                <a:lnTo>
                  <a:pt x="1240170" y="1812554"/>
                </a:lnTo>
                <a:lnTo>
                  <a:pt x="1214018" y="1759701"/>
                </a:lnTo>
                <a:lnTo>
                  <a:pt x="1187592" y="1707123"/>
                </a:lnTo>
                <a:lnTo>
                  <a:pt x="1160678" y="1654820"/>
                </a:lnTo>
                <a:lnTo>
                  <a:pt x="1133368" y="1602729"/>
                </a:lnTo>
                <a:lnTo>
                  <a:pt x="1105814" y="1550791"/>
                </a:lnTo>
                <a:lnTo>
                  <a:pt x="1077742" y="1499219"/>
                </a:lnTo>
                <a:lnTo>
                  <a:pt x="1049273" y="1447799"/>
                </a:lnTo>
                <a:lnTo>
                  <a:pt x="1020470" y="1396624"/>
                </a:lnTo>
                <a:lnTo>
                  <a:pt x="991240" y="1345691"/>
                </a:lnTo>
                <a:lnTo>
                  <a:pt x="961643" y="1295156"/>
                </a:lnTo>
                <a:lnTo>
                  <a:pt x="931682" y="1244711"/>
                </a:lnTo>
                <a:lnTo>
                  <a:pt x="901324" y="1194572"/>
                </a:lnTo>
                <a:lnTo>
                  <a:pt x="870600" y="1144645"/>
                </a:lnTo>
                <a:lnTo>
                  <a:pt x="839602" y="1094993"/>
                </a:lnTo>
                <a:lnTo>
                  <a:pt x="808116" y="1045585"/>
                </a:lnTo>
                <a:lnTo>
                  <a:pt x="776234" y="996574"/>
                </a:lnTo>
                <a:lnTo>
                  <a:pt x="744108" y="947684"/>
                </a:lnTo>
                <a:lnTo>
                  <a:pt x="711464" y="899038"/>
                </a:lnTo>
                <a:lnTo>
                  <a:pt x="678576" y="850757"/>
                </a:lnTo>
                <a:lnTo>
                  <a:pt x="645292" y="802629"/>
                </a:lnTo>
                <a:lnTo>
                  <a:pt x="611642" y="754898"/>
                </a:lnTo>
                <a:lnTo>
                  <a:pt x="577595" y="707379"/>
                </a:lnTo>
                <a:lnTo>
                  <a:pt x="543305" y="660135"/>
                </a:lnTo>
                <a:lnTo>
                  <a:pt x="508650" y="613166"/>
                </a:lnTo>
                <a:lnTo>
                  <a:pt x="473598" y="566409"/>
                </a:lnTo>
                <a:lnTo>
                  <a:pt x="438149" y="520049"/>
                </a:lnTo>
                <a:lnTo>
                  <a:pt x="402335" y="473842"/>
                </a:lnTo>
                <a:lnTo>
                  <a:pt x="366278" y="428000"/>
                </a:lnTo>
                <a:lnTo>
                  <a:pt x="329824" y="382402"/>
                </a:lnTo>
                <a:lnTo>
                  <a:pt x="293004" y="337169"/>
                </a:lnTo>
                <a:lnTo>
                  <a:pt x="255910" y="292211"/>
                </a:lnTo>
                <a:lnTo>
                  <a:pt x="218450" y="247528"/>
                </a:lnTo>
                <a:lnTo>
                  <a:pt x="180593" y="203057"/>
                </a:lnTo>
                <a:lnTo>
                  <a:pt x="142493" y="159014"/>
                </a:lnTo>
                <a:lnTo>
                  <a:pt x="104028" y="115183"/>
                </a:lnTo>
                <a:lnTo>
                  <a:pt x="65166" y="71627"/>
                </a:lnTo>
                <a:lnTo>
                  <a:pt x="26060" y="28437"/>
                </a:lnTo>
                <a:lnTo>
                  <a:pt x="0" y="0"/>
                </a:lnTo>
              </a:path>
            </a:pathLst>
          </a:custGeom>
          <a:ln w="38099">
            <a:solidFill>
              <a:srgbClr val="435F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7877809" cy="10287000"/>
          </a:xfrm>
          <a:custGeom>
            <a:avLst/>
            <a:gdLst/>
            <a:ahLst/>
            <a:cxnLst/>
            <a:rect l="l" t="t" r="r" b="b"/>
            <a:pathLst>
              <a:path w="7877809" h="10287000">
                <a:moveTo>
                  <a:pt x="5728959" y="10165234"/>
                </a:moveTo>
                <a:lnTo>
                  <a:pt x="0" y="10165234"/>
                </a:lnTo>
                <a:lnTo>
                  <a:pt x="0" y="10286999"/>
                </a:lnTo>
                <a:lnTo>
                  <a:pt x="5598170" y="10286999"/>
                </a:lnTo>
                <a:lnTo>
                  <a:pt x="5612129" y="10274391"/>
                </a:lnTo>
                <a:lnTo>
                  <a:pt x="5651388" y="10238303"/>
                </a:lnTo>
                <a:lnTo>
                  <a:pt x="5690372" y="10201917"/>
                </a:lnTo>
                <a:lnTo>
                  <a:pt x="5728959" y="10165234"/>
                </a:lnTo>
                <a:close/>
              </a:path>
              <a:path w="7877809" h="10287000">
                <a:moveTo>
                  <a:pt x="5598170" y="0"/>
                </a:moveTo>
                <a:lnTo>
                  <a:pt x="0" y="0"/>
                </a:lnTo>
                <a:lnTo>
                  <a:pt x="0" y="10090999"/>
                </a:lnTo>
                <a:lnTo>
                  <a:pt x="5805555" y="10090999"/>
                </a:lnTo>
                <a:lnTo>
                  <a:pt x="5843412" y="10053446"/>
                </a:lnTo>
                <a:lnTo>
                  <a:pt x="5880993" y="10015596"/>
                </a:lnTo>
                <a:lnTo>
                  <a:pt x="5918210" y="9977472"/>
                </a:lnTo>
                <a:lnTo>
                  <a:pt x="5955151" y="9939076"/>
                </a:lnTo>
                <a:lnTo>
                  <a:pt x="5991849" y="9900367"/>
                </a:lnTo>
                <a:lnTo>
                  <a:pt x="6028303" y="9861398"/>
                </a:lnTo>
                <a:lnTo>
                  <a:pt x="6064392" y="9822155"/>
                </a:lnTo>
                <a:lnTo>
                  <a:pt x="6100053" y="9782616"/>
                </a:lnTo>
                <a:lnTo>
                  <a:pt x="6135623" y="9742812"/>
                </a:lnTo>
                <a:lnTo>
                  <a:pt x="6170797" y="9702734"/>
                </a:lnTo>
                <a:lnTo>
                  <a:pt x="6205727" y="9662385"/>
                </a:lnTo>
                <a:lnTo>
                  <a:pt x="6240261" y="9621773"/>
                </a:lnTo>
                <a:lnTo>
                  <a:pt x="6274551" y="9580887"/>
                </a:lnTo>
                <a:lnTo>
                  <a:pt x="6308475" y="9539727"/>
                </a:lnTo>
                <a:lnTo>
                  <a:pt x="6342125" y="9498317"/>
                </a:lnTo>
                <a:lnTo>
                  <a:pt x="6375531" y="9456633"/>
                </a:lnTo>
                <a:lnTo>
                  <a:pt x="6408541" y="9414698"/>
                </a:lnTo>
                <a:lnTo>
                  <a:pt x="6441185" y="9372493"/>
                </a:lnTo>
                <a:lnTo>
                  <a:pt x="6473586" y="9330046"/>
                </a:lnTo>
                <a:lnTo>
                  <a:pt x="6505712" y="9287325"/>
                </a:lnTo>
                <a:lnTo>
                  <a:pt x="6537441" y="9244370"/>
                </a:lnTo>
                <a:lnTo>
                  <a:pt x="6568836" y="9201149"/>
                </a:lnTo>
                <a:lnTo>
                  <a:pt x="6599925" y="9157679"/>
                </a:lnTo>
                <a:lnTo>
                  <a:pt x="6630680" y="9113961"/>
                </a:lnTo>
                <a:lnTo>
                  <a:pt x="6661160" y="9070003"/>
                </a:lnTo>
                <a:lnTo>
                  <a:pt x="6691243" y="9025783"/>
                </a:lnTo>
                <a:lnTo>
                  <a:pt x="6721083" y="8981312"/>
                </a:lnTo>
                <a:lnTo>
                  <a:pt x="6750557" y="8936604"/>
                </a:lnTo>
                <a:lnTo>
                  <a:pt x="6779635" y="8891777"/>
                </a:lnTo>
                <a:lnTo>
                  <a:pt x="6808347" y="8846569"/>
                </a:lnTo>
                <a:lnTo>
                  <a:pt x="6836785" y="8801099"/>
                </a:lnTo>
                <a:lnTo>
                  <a:pt x="6864979" y="8755510"/>
                </a:lnTo>
                <a:lnTo>
                  <a:pt x="6892686" y="8709659"/>
                </a:lnTo>
                <a:lnTo>
                  <a:pt x="6920118" y="8663558"/>
                </a:lnTo>
                <a:lnTo>
                  <a:pt x="6947153" y="8617207"/>
                </a:lnTo>
                <a:lnTo>
                  <a:pt x="6973823" y="8570594"/>
                </a:lnTo>
                <a:lnTo>
                  <a:pt x="7000250" y="8523862"/>
                </a:lnTo>
                <a:lnTo>
                  <a:pt x="7026279" y="8476868"/>
                </a:lnTo>
                <a:lnTo>
                  <a:pt x="7051944" y="8429624"/>
                </a:lnTo>
                <a:lnTo>
                  <a:pt x="7077212" y="8382249"/>
                </a:lnTo>
                <a:lnTo>
                  <a:pt x="7102083" y="8334505"/>
                </a:lnTo>
                <a:lnTo>
                  <a:pt x="7126742" y="8286618"/>
                </a:lnTo>
                <a:lnTo>
                  <a:pt x="7151004" y="8238612"/>
                </a:lnTo>
                <a:lnTo>
                  <a:pt x="7174747" y="8190225"/>
                </a:lnTo>
                <a:lnTo>
                  <a:pt x="7198248" y="8141719"/>
                </a:lnTo>
                <a:lnTo>
                  <a:pt x="7221473" y="8092951"/>
                </a:lnTo>
                <a:lnTo>
                  <a:pt x="7244211" y="8044052"/>
                </a:lnTo>
                <a:lnTo>
                  <a:pt x="7266553" y="7994903"/>
                </a:lnTo>
                <a:lnTo>
                  <a:pt x="7288529" y="7945623"/>
                </a:lnTo>
                <a:lnTo>
                  <a:pt x="7310262" y="7896093"/>
                </a:lnTo>
                <a:lnTo>
                  <a:pt x="7331445" y="7846313"/>
                </a:lnTo>
                <a:lnTo>
                  <a:pt x="7352415" y="7796402"/>
                </a:lnTo>
                <a:lnTo>
                  <a:pt x="7372867" y="7746241"/>
                </a:lnTo>
                <a:lnTo>
                  <a:pt x="7393045" y="7695949"/>
                </a:lnTo>
                <a:lnTo>
                  <a:pt x="7412735" y="7645395"/>
                </a:lnTo>
                <a:lnTo>
                  <a:pt x="7432182" y="7594603"/>
                </a:lnTo>
                <a:lnTo>
                  <a:pt x="7451079" y="7543668"/>
                </a:lnTo>
                <a:lnTo>
                  <a:pt x="7469763" y="7492614"/>
                </a:lnTo>
                <a:lnTo>
                  <a:pt x="7487929" y="7441310"/>
                </a:lnTo>
                <a:lnTo>
                  <a:pt x="7505699" y="7389875"/>
                </a:lnTo>
                <a:lnTo>
                  <a:pt x="7523225" y="7338190"/>
                </a:lnTo>
                <a:lnTo>
                  <a:pt x="7540233" y="7286374"/>
                </a:lnTo>
                <a:lnTo>
                  <a:pt x="7556875" y="7234427"/>
                </a:lnTo>
                <a:lnTo>
                  <a:pt x="7572999" y="7182215"/>
                </a:lnTo>
                <a:lnTo>
                  <a:pt x="7588879" y="7129911"/>
                </a:lnTo>
                <a:lnTo>
                  <a:pt x="7604394" y="7077333"/>
                </a:lnTo>
                <a:lnTo>
                  <a:pt x="7619359" y="7024634"/>
                </a:lnTo>
                <a:lnTo>
                  <a:pt x="7633959" y="6971781"/>
                </a:lnTo>
                <a:lnTo>
                  <a:pt x="7648193" y="6918716"/>
                </a:lnTo>
                <a:lnTo>
                  <a:pt x="7662031" y="6865497"/>
                </a:lnTo>
                <a:lnTo>
                  <a:pt x="7675381" y="6812157"/>
                </a:lnTo>
                <a:lnTo>
                  <a:pt x="7688335" y="6758543"/>
                </a:lnTo>
                <a:lnTo>
                  <a:pt x="7700893" y="6704959"/>
                </a:lnTo>
                <a:lnTo>
                  <a:pt x="7713085" y="6651101"/>
                </a:lnTo>
                <a:lnTo>
                  <a:pt x="7724790" y="6596999"/>
                </a:lnTo>
                <a:lnTo>
                  <a:pt x="7736067" y="6542897"/>
                </a:lnTo>
                <a:lnTo>
                  <a:pt x="7747009" y="6488551"/>
                </a:lnTo>
                <a:lnTo>
                  <a:pt x="7757403" y="6434084"/>
                </a:lnTo>
                <a:lnTo>
                  <a:pt x="7767462" y="6379463"/>
                </a:lnTo>
                <a:lnTo>
                  <a:pt x="7777093" y="6324721"/>
                </a:lnTo>
                <a:lnTo>
                  <a:pt x="7786237" y="6269857"/>
                </a:lnTo>
                <a:lnTo>
                  <a:pt x="7795015" y="6214749"/>
                </a:lnTo>
                <a:lnTo>
                  <a:pt x="7803397" y="6159489"/>
                </a:lnTo>
                <a:lnTo>
                  <a:pt x="7811261" y="6104259"/>
                </a:lnTo>
                <a:lnTo>
                  <a:pt x="7818759" y="6048755"/>
                </a:lnTo>
                <a:lnTo>
                  <a:pt x="7825739" y="5993129"/>
                </a:lnTo>
                <a:lnTo>
                  <a:pt x="7832353" y="5937381"/>
                </a:lnTo>
                <a:lnTo>
                  <a:pt x="7838449" y="5881481"/>
                </a:lnTo>
                <a:lnTo>
                  <a:pt x="7844149" y="5825367"/>
                </a:lnTo>
                <a:lnTo>
                  <a:pt x="7849361" y="5769223"/>
                </a:lnTo>
                <a:lnTo>
                  <a:pt x="7854177" y="5712957"/>
                </a:lnTo>
                <a:lnTo>
                  <a:pt x="7858505" y="5656569"/>
                </a:lnTo>
                <a:lnTo>
                  <a:pt x="7862437" y="5600059"/>
                </a:lnTo>
                <a:lnTo>
                  <a:pt x="7865881" y="5543427"/>
                </a:lnTo>
                <a:lnTo>
                  <a:pt x="7868808" y="5486643"/>
                </a:lnTo>
                <a:lnTo>
                  <a:pt x="7871337" y="5429768"/>
                </a:lnTo>
                <a:lnTo>
                  <a:pt x="7873501" y="5372739"/>
                </a:lnTo>
                <a:lnTo>
                  <a:pt x="7875147" y="5315589"/>
                </a:lnTo>
                <a:lnTo>
                  <a:pt x="7876275" y="5258318"/>
                </a:lnTo>
                <a:lnTo>
                  <a:pt x="7876915" y="5200893"/>
                </a:lnTo>
                <a:lnTo>
                  <a:pt x="7877190" y="5143499"/>
                </a:lnTo>
                <a:lnTo>
                  <a:pt x="7876915" y="5085953"/>
                </a:lnTo>
                <a:lnTo>
                  <a:pt x="7876275" y="5028681"/>
                </a:lnTo>
                <a:lnTo>
                  <a:pt x="7875147" y="4971409"/>
                </a:lnTo>
                <a:lnTo>
                  <a:pt x="7873501" y="4914259"/>
                </a:lnTo>
                <a:lnTo>
                  <a:pt x="7871337" y="4857231"/>
                </a:lnTo>
                <a:lnTo>
                  <a:pt x="7868808" y="4800356"/>
                </a:lnTo>
                <a:lnTo>
                  <a:pt x="7865881" y="4743571"/>
                </a:lnTo>
                <a:lnTo>
                  <a:pt x="7862437" y="4686939"/>
                </a:lnTo>
                <a:lnTo>
                  <a:pt x="7858505" y="4630430"/>
                </a:lnTo>
                <a:lnTo>
                  <a:pt x="7854177" y="4574042"/>
                </a:lnTo>
                <a:lnTo>
                  <a:pt x="7849361" y="4517775"/>
                </a:lnTo>
                <a:lnTo>
                  <a:pt x="7844149" y="4461631"/>
                </a:lnTo>
                <a:lnTo>
                  <a:pt x="7838449" y="4405487"/>
                </a:lnTo>
                <a:lnTo>
                  <a:pt x="7832353" y="4349617"/>
                </a:lnTo>
                <a:lnTo>
                  <a:pt x="7825739" y="4293869"/>
                </a:lnTo>
                <a:lnTo>
                  <a:pt x="7818759" y="4238243"/>
                </a:lnTo>
                <a:lnTo>
                  <a:pt x="7811261" y="4182739"/>
                </a:lnTo>
                <a:lnTo>
                  <a:pt x="7803397" y="4127510"/>
                </a:lnTo>
                <a:lnTo>
                  <a:pt x="7795015" y="4072249"/>
                </a:lnTo>
                <a:lnTo>
                  <a:pt x="7786237" y="4017141"/>
                </a:lnTo>
                <a:lnTo>
                  <a:pt x="7777093" y="3962277"/>
                </a:lnTo>
                <a:lnTo>
                  <a:pt x="7767462" y="3907535"/>
                </a:lnTo>
                <a:lnTo>
                  <a:pt x="7757403" y="3852915"/>
                </a:lnTo>
                <a:lnTo>
                  <a:pt x="7747009" y="3798447"/>
                </a:lnTo>
                <a:lnTo>
                  <a:pt x="7736067" y="3744071"/>
                </a:lnTo>
                <a:lnTo>
                  <a:pt x="7724790" y="3689969"/>
                </a:lnTo>
                <a:lnTo>
                  <a:pt x="7713085" y="3635867"/>
                </a:lnTo>
                <a:lnTo>
                  <a:pt x="7700893" y="3582039"/>
                </a:lnTo>
                <a:lnTo>
                  <a:pt x="7688335" y="3528425"/>
                </a:lnTo>
                <a:lnTo>
                  <a:pt x="7675381" y="3474841"/>
                </a:lnTo>
                <a:lnTo>
                  <a:pt x="7662031" y="3421501"/>
                </a:lnTo>
                <a:lnTo>
                  <a:pt x="7648193" y="3368283"/>
                </a:lnTo>
                <a:lnTo>
                  <a:pt x="7633959" y="3315218"/>
                </a:lnTo>
                <a:lnTo>
                  <a:pt x="7619359" y="3262365"/>
                </a:lnTo>
                <a:lnTo>
                  <a:pt x="7604394" y="3209665"/>
                </a:lnTo>
                <a:lnTo>
                  <a:pt x="7588879" y="3157087"/>
                </a:lnTo>
                <a:lnTo>
                  <a:pt x="7572999" y="3104753"/>
                </a:lnTo>
                <a:lnTo>
                  <a:pt x="7556875" y="3052571"/>
                </a:lnTo>
                <a:lnTo>
                  <a:pt x="7540233" y="3000634"/>
                </a:lnTo>
                <a:lnTo>
                  <a:pt x="7523225" y="2948818"/>
                </a:lnTo>
                <a:lnTo>
                  <a:pt x="7505699" y="2897123"/>
                </a:lnTo>
                <a:lnTo>
                  <a:pt x="7487929" y="2845673"/>
                </a:lnTo>
                <a:lnTo>
                  <a:pt x="7469763" y="2794375"/>
                </a:lnTo>
                <a:lnTo>
                  <a:pt x="7451079" y="2743321"/>
                </a:lnTo>
                <a:lnTo>
                  <a:pt x="7432182" y="2692389"/>
                </a:lnTo>
                <a:lnTo>
                  <a:pt x="7412735" y="2641610"/>
                </a:lnTo>
                <a:lnTo>
                  <a:pt x="7393045" y="2591043"/>
                </a:lnTo>
                <a:lnTo>
                  <a:pt x="7372867" y="2540751"/>
                </a:lnTo>
                <a:lnTo>
                  <a:pt x="7352415" y="2490581"/>
                </a:lnTo>
                <a:lnTo>
                  <a:pt x="7331445" y="2440685"/>
                </a:lnTo>
                <a:lnTo>
                  <a:pt x="7310262" y="2390912"/>
                </a:lnTo>
                <a:lnTo>
                  <a:pt x="7288529" y="2341382"/>
                </a:lnTo>
                <a:lnTo>
                  <a:pt x="7266553" y="2292095"/>
                </a:lnTo>
                <a:lnTo>
                  <a:pt x="7244211" y="2242931"/>
                </a:lnTo>
                <a:lnTo>
                  <a:pt x="7221473" y="2194041"/>
                </a:lnTo>
                <a:lnTo>
                  <a:pt x="7198248" y="2145273"/>
                </a:lnTo>
                <a:lnTo>
                  <a:pt x="7174747" y="2096780"/>
                </a:lnTo>
                <a:lnTo>
                  <a:pt x="7151004" y="2048377"/>
                </a:lnTo>
                <a:lnTo>
                  <a:pt x="7126742" y="2000371"/>
                </a:lnTo>
                <a:lnTo>
                  <a:pt x="7102083" y="1952487"/>
                </a:lnTo>
                <a:lnTo>
                  <a:pt x="7077212" y="1904756"/>
                </a:lnTo>
                <a:lnTo>
                  <a:pt x="7051944" y="1857359"/>
                </a:lnTo>
                <a:lnTo>
                  <a:pt x="7026279" y="1810115"/>
                </a:lnTo>
                <a:lnTo>
                  <a:pt x="7000250" y="1763146"/>
                </a:lnTo>
                <a:lnTo>
                  <a:pt x="6973823" y="1716389"/>
                </a:lnTo>
                <a:lnTo>
                  <a:pt x="6947153" y="1669785"/>
                </a:lnTo>
                <a:lnTo>
                  <a:pt x="6920118" y="1623425"/>
                </a:lnTo>
                <a:lnTo>
                  <a:pt x="6892686" y="1577339"/>
                </a:lnTo>
                <a:lnTo>
                  <a:pt x="6864979" y="1531498"/>
                </a:lnTo>
                <a:lnTo>
                  <a:pt x="6836785" y="1485899"/>
                </a:lnTo>
                <a:lnTo>
                  <a:pt x="6808347" y="1440423"/>
                </a:lnTo>
                <a:lnTo>
                  <a:pt x="6779635" y="1395221"/>
                </a:lnTo>
                <a:lnTo>
                  <a:pt x="6750557" y="1350385"/>
                </a:lnTo>
                <a:lnTo>
                  <a:pt x="6721083" y="1305671"/>
                </a:lnTo>
                <a:lnTo>
                  <a:pt x="6691243" y="1261231"/>
                </a:lnTo>
                <a:lnTo>
                  <a:pt x="6661160" y="1217035"/>
                </a:lnTo>
                <a:lnTo>
                  <a:pt x="6630680" y="1173083"/>
                </a:lnTo>
                <a:lnTo>
                  <a:pt x="6599925" y="1129283"/>
                </a:lnTo>
                <a:lnTo>
                  <a:pt x="6568836" y="1085849"/>
                </a:lnTo>
                <a:lnTo>
                  <a:pt x="6537441" y="1042659"/>
                </a:lnTo>
                <a:lnTo>
                  <a:pt x="6505712" y="999622"/>
                </a:lnTo>
                <a:lnTo>
                  <a:pt x="6473586" y="956950"/>
                </a:lnTo>
                <a:lnTo>
                  <a:pt x="6441185" y="914521"/>
                </a:lnTo>
                <a:lnTo>
                  <a:pt x="6408541" y="872368"/>
                </a:lnTo>
                <a:lnTo>
                  <a:pt x="6375531" y="830336"/>
                </a:lnTo>
                <a:lnTo>
                  <a:pt x="6342125" y="788669"/>
                </a:lnTo>
                <a:lnTo>
                  <a:pt x="6308475" y="747278"/>
                </a:lnTo>
                <a:lnTo>
                  <a:pt x="6274551" y="706130"/>
                </a:lnTo>
                <a:lnTo>
                  <a:pt x="6240261" y="665225"/>
                </a:lnTo>
                <a:lnTo>
                  <a:pt x="6205727" y="624596"/>
                </a:lnTo>
                <a:lnTo>
                  <a:pt x="6170797" y="584210"/>
                </a:lnTo>
                <a:lnTo>
                  <a:pt x="6135623" y="544189"/>
                </a:lnTo>
                <a:lnTo>
                  <a:pt x="6100053" y="504322"/>
                </a:lnTo>
                <a:lnTo>
                  <a:pt x="6064392" y="464819"/>
                </a:lnTo>
                <a:lnTo>
                  <a:pt x="6028303" y="425561"/>
                </a:lnTo>
                <a:lnTo>
                  <a:pt x="5991849" y="386577"/>
                </a:lnTo>
                <a:lnTo>
                  <a:pt x="5918210" y="309493"/>
                </a:lnTo>
                <a:lnTo>
                  <a:pt x="5880993" y="271393"/>
                </a:lnTo>
                <a:lnTo>
                  <a:pt x="5843412" y="233537"/>
                </a:lnTo>
                <a:lnTo>
                  <a:pt x="5805555" y="195955"/>
                </a:lnTo>
                <a:lnTo>
                  <a:pt x="5767455" y="158739"/>
                </a:lnTo>
                <a:lnTo>
                  <a:pt x="5690372" y="85100"/>
                </a:lnTo>
                <a:lnTo>
                  <a:pt x="5651388" y="48646"/>
                </a:lnTo>
                <a:lnTo>
                  <a:pt x="5612129" y="12557"/>
                </a:lnTo>
                <a:lnTo>
                  <a:pt x="5598170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05750" y="2657459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09" h="372110">
                <a:moveTo>
                  <a:pt x="185806" y="0"/>
                </a:moveTo>
                <a:lnTo>
                  <a:pt x="136397" y="6614"/>
                </a:lnTo>
                <a:lnTo>
                  <a:pt x="92080" y="25420"/>
                </a:lnTo>
                <a:lnTo>
                  <a:pt x="54345" y="54376"/>
                </a:lnTo>
                <a:lnTo>
                  <a:pt x="25389" y="91958"/>
                </a:lnTo>
                <a:lnTo>
                  <a:pt x="6614" y="136276"/>
                </a:lnTo>
                <a:lnTo>
                  <a:pt x="0" y="185684"/>
                </a:lnTo>
                <a:lnTo>
                  <a:pt x="6614" y="235092"/>
                </a:lnTo>
                <a:lnTo>
                  <a:pt x="25389" y="279410"/>
                </a:lnTo>
                <a:lnTo>
                  <a:pt x="54345" y="316991"/>
                </a:lnTo>
                <a:lnTo>
                  <a:pt x="92080" y="346100"/>
                </a:lnTo>
                <a:lnTo>
                  <a:pt x="136397" y="364876"/>
                </a:lnTo>
                <a:lnTo>
                  <a:pt x="185806" y="371490"/>
                </a:lnTo>
                <a:lnTo>
                  <a:pt x="235092" y="364876"/>
                </a:lnTo>
                <a:lnTo>
                  <a:pt x="279532" y="346100"/>
                </a:lnTo>
                <a:lnTo>
                  <a:pt x="317113" y="316991"/>
                </a:lnTo>
                <a:lnTo>
                  <a:pt x="346069" y="279410"/>
                </a:lnTo>
                <a:lnTo>
                  <a:pt x="364876" y="235092"/>
                </a:lnTo>
                <a:lnTo>
                  <a:pt x="371490" y="185684"/>
                </a:lnTo>
                <a:lnTo>
                  <a:pt x="364876" y="136276"/>
                </a:lnTo>
                <a:lnTo>
                  <a:pt x="346069" y="91958"/>
                </a:lnTo>
                <a:lnTo>
                  <a:pt x="317113" y="54376"/>
                </a:lnTo>
                <a:lnTo>
                  <a:pt x="279532" y="25420"/>
                </a:lnTo>
                <a:lnTo>
                  <a:pt x="235092" y="6614"/>
                </a:lnTo>
                <a:lnTo>
                  <a:pt x="185806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05750" y="2657459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09" h="372110">
                <a:moveTo>
                  <a:pt x="185806" y="0"/>
                </a:moveTo>
                <a:lnTo>
                  <a:pt x="136397" y="6614"/>
                </a:lnTo>
                <a:lnTo>
                  <a:pt x="92080" y="25420"/>
                </a:lnTo>
                <a:lnTo>
                  <a:pt x="54345" y="54376"/>
                </a:lnTo>
                <a:lnTo>
                  <a:pt x="25389" y="91958"/>
                </a:lnTo>
                <a:lnTo>
                  <a:pt x="6614" y="136276"/>
                </a:lnTo>
                <a:lnTo>
                  <a:pt x="0" y="185684"/>
                </a:lnTo>
                <a:lnTo>
                  <a:pt x="6614" y="235092"/>
                </a:lnTo>
                <a:lnTo>
                  <a:pt x="25389" y="279410"/>
                </a:lnTo>
                <a:lnTo>
                  <a:pt x="54345" y="316991"/>
                </a:lnTo>
                <a:lnTo>
                  <a:pt x="92080" y="346100"/>
                </a:lnTo>
                <a:lnTo>
                  <a:pt x="136397" y="364876"/>
                </a:lnTo>
                <a:lnTo>
                  <a:pt x="185806" y="371490"/>
                </a:lnTo>
                <a:lnTo>
                  <a:pt x="235092" y="364876"/>
                </a:lnTo>
                <a:lnTo>
                  <a:pt x="279532" y="346100"/>
                </a:lnTo>
                <a:lnTo>
                  <a:pt x="317113" y="316991"/>
                </a:lnTo>
                <a:lnTo>
                  <a:pt x="346069" y="279410"/>
                </a:lnTo>
                <a:lnTo>
                  <a:pt x="364876" y="235092"/>
                </a:lnTo>
                <a:lnTo>
                  <a:pt x="371490" y="185684"/>
                </a:lnTo>
                <a:lnTo>
                  <a:pt x="364876" y="136276"/>
                </a:lnTo>
                <a:lnTo>
                  <a:pt x="346069" y="91958"/>
                </a:lnTo>
                <a:lnTo>
                  <a:pt x="317113" y="54376"/>
                </a:lnTo>
                <a:lnTo>
                  <a:pt x="279532" y="25420"/>
                </a:lnTo>
                <a:lnTo>
                  <a:pt x="235092" y="6614"/>
                </a:lnTo>
                <a:lnTo>
                  <a:pt x="185806" y="0"/>
                </a:lnTo>
                <a:close/>
              </a:path>
            </a:pathLst>
          </a:custGeom>
          <a:ln w="38099">
            <a:solidFill>
              <a:srgbClr val="0054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15339" y="4181459"/>
            <a:ext cx="371475" cy="372110"/>
          </a:xfrm>
          <a:custGeom>
            <a:avLst/>
            <a:gdLst/>
            <a:ahLst/>
            <a:cxnLst/>
            <a:rect l="l" t="t" r="r" b="b"/>
            <a:pathLst>
              <a:path w="371475" h="372110">
                <a:moveTo>
                  <a:pt x="185775" y="0"/>
                </a:moveTo>
                <a:lnTo>
                  <a:pt x="136397" y="6614"/>
                </a:lnTo>
                <a:lnTo>
                  <a:pt x="92049" y="25420"/>
                </a:lnTo>
                <a:lnTo>
                  <a:pt x="54345" y="54376"/>
                </a:lnTo>
                <a:lnTo>
                  <a:pt x="25389" y="91958"/>
                </a:lnTo>
                <a:lnTo>
                  <a:pt x="6583" y="136276"/>
                </a:lnTo>
                <a:lnTo>
                  <a:pt x="0" y="185684"/>
                </a:lnTo>
                <a:lnTo>
                  <a:pt x="6583" y="235092"/>
                </a:lnTo>
                <a:lnTo>
                  <a:pt x="25389" y="279410"/>
                </a:lnTo>
                <a:lnTo>
                  <a:pt x="54345" y="316991"/>
                </a:lnTo>
                <a:lnTo>
                  <a:pt x="92049" y="346100"/>
                </a:lnTo>
                <a:lnTo>
                  <a:pt x="136397" y="364876"/>
                </a:lnTo>
                <a:lnTo>
                  <a:pt x="185775" y="371490"/>
                </a:lnTo>
                <a:lnTo>
                  <a:pt x="235061" y="364876"/>
                </a:lnTo>
                <a:lnTo>
                  <a:pt x="279501" y="346100"/>
                </a:lnTo>
                <a:lnTo>
                  <a:pt x="317113" y="316991"/>
                </a:lnTo>
                <a:lnTo>
                  <a:pt x="346069" y="279410"/>
                </a:lnTo>
                <a:lnTo>
                  <a:pt x="364845" y="235092"/>
                </a:lnTo>
                <a:lnTo>
                  <a:pt x="371459" y="185684"/>
                </a:lnTo>
                <a:lnTo>
                  <a:pt x="364845" y="136276"/>
                </a:lnTo>
                <a:lnTo>
                  <a:pt x="346069" y="91958"/>
                </a:lnTo>
                <a:lnTo>
                  <a:pt x="317113" y="54376"/>
                </a:lnTo>
                <a:lnTo>
                  <a:pt x="279501" y="25420"/>
                </a:lnTo>
                <a:lnTo>
                  <a:pt x="235061" y="6614"/>
                </a:lnTo>
                <a:lnTo>
                  <a:pt x="185775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5339" y="4181459"/>
            <a:ext cx="371475" cy="372110"/>
          </a:xfrm>
          <a:custGeom>
            <a:avLst/>
            <a:gdLst/>
            <a:ahLst/>
            <a:cxnLst/>
            <a:rect l="l" t="t" r="r" b="b"/>
            <a:pathLst>
              <a:path w="371475" h="372110">
                <a:moveTo>
                  <a:pt x="185775" y="0"/>
                </a:moveTo>
                <a:lnTo>
                  <a:pt x="136397" y="6614"/>
                </a:lnTo>
                <a:lnTo>
                  <a:pt x="92049" y="25420"/>
                </a:lnTo>
                <a:lnTo>
                  <a:pt x="54345" y="54376"/>
                </a:lnTo>
                <a:lnTo>
                  <a:pt x="25389" y="91958"/>
                </a:lnTo>
                <a:lnTo>
                  <a:pt x="6583" y="136276"/>
                </a:lnTo>
                <a:lnTo>
                  <a:pt x="0" y="185684"/>
                </a:lnTo>
                <a:lnTo>
                  <a:pt x="6583" y="235092"/>
                </a:lnTo>
                <a:lnTo>
                  <a:pt x="25389" y="279410"/>
                </a:lnTo>
                <a:lnTo>
                  <a:pt x="54345" y="316991"/>
                </a:lnTo>
                <a:lnTo>
                  <a:pt x="92049" y="346100"/>
                </a:lnTo>
                <a:lnTo>
                  <a:pt x="136397" y="364876"/>
                </a:lnTo>
                <a:lnTo>
                  <a:pt x="185775" y="371490"/>
                </a:lnTo>
                <a:lnTo>
                  <a:pt x="235061" y="364876"/>
                </a:lnTo>
                <a:lnTo>
                  <a:pt x="279501" y="346100"/>
                </a:lnTo>
                <a:lnTo>
                  <a:pt x="317113" y="316991"/>
                </a:lnTo>
                <a:lnTo>
                  <a:pt x="346069" y="279410"/>
                </a:lnTo>
                <a:lnTo>
                  <a:pt x="364845" y="235092"/>
                </a:lnTo>
                <a:lnTo>
                  <a:pt x="371459" y="185684"/>
                </a:lnTo>
                <a:lnTo>
                  <a:pt x="364845" y="136276"/>
                </a:lnTo>
                <a:lnTo>
                  <a:pt x="346069" y="91958"/>
                </a:lnTo>
                <a:lnTo>
                  <a:pt x="317113" y="54376"/>
                </a:lnTo>
                <a:lnTo>
                  <a:pt x="279501" y="25420"/>
                </a:lnTo>
                <a:lnTo>
                  <a:pt x="235061" y="6614"/>
                </a:lnTo>
                <a:lnTo>
                  <a:pt x="185775" y="0"/>
                </a:lnTo>
                <a:close/>
              </a:path>
            </a:pathLst>
          </a:custGeom>
          <a:ln w="38099">
            <a:solidFill>
              <a:srgbClr val="0054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43850" y="7400925"/>
            <a:ext cx="372110" cy="371475"/>
          </a:xfrm>
          <a:custGeom>
            <a:avLst/>
            <a:gdLst/>
            <a:ahLst/>
            <a:cxnLst/>
            <a:rect l="l" t="t" r="r" b="b"/>
            <a:pathLst>
              <a:path w="372109" h="371475">
                <a:moveTo>
                  <a:pt x="185806" y="0"/>
                </a:moveTo>
                <a:lnTo>
                  <a:pt x="136397" y="6608"/>
                </a:lnTo>
                <a:lnTo>
                  <a:pt x="92080" y="25395"/>
                </a:lnTo>
                <a:lnTo>
                  <a:pt x="54345" y="54351"/>
                </a:lnTo>
                <a:lnTo>
                  <a:pt x="25389" y="91952"/>
                </a:lnTo>
                <a:lnTo>
                  <a:pt x="6614" y="136266"/>
                </a:lnTo>
                <a:lnTo>
                  <a:pt x="0" y="185678"/>
                </a:lnTo>
                <a:lnTo>
                  <a:pt x="6614" y="235076"/>
                </a:lnTo>
                <a:lnTo>
                  <a:pt x="25389" y="279404"/>
                </a:lnTo>
                <a:lnTo>
                  <a:pt x="54345" y="316991"/>
                </a:lnTo>
                <a:lnTo>
                  <a:pt x="92080" y="346079"/>
                </a:lnTo>
                <a:lnTo>
                  <a:pt x="136397" y="364866"/>
                </a:lnTo>
                <a:lnTo>
                  <a:pt x="185806" y="371474"/>
                </a:lnTo>
                <a:lnTo>
                  <a:pt x="235092" y="364866"/>
                </a:lnTo>
                <a:lnTo>
                  <a:pt x="279532" y="346079"/>
                </a:lnTo>
                <a:lnTo>
                  <a:pt x="317113" y="316991"/>
                </a:lnTo>
                <a:lnTo>
                  <a:pt x="346069" y="279404"/>
                </a:lnTo>
                <a:lnTo>
                  <a:pt x="364876" y="235076"/>
                </a:lnTo>
                <a:lnTo>
                  <a:pt x="371490" y="185678"/>
                </a:lnTo>
                <a:lnTo>
                  <a:pt x="364876" y="136266"/>
                </a:lnTo>
                <a:lnTo>
                  <a:pt x="346069" y="91952"/>
                </a:lnTo>
                <a:lnTo>
                  <a:pt x="317113" y="54351"/>
                </a:lnTo>
                <a:lnTo>
                  <a:pt x="279532" y="25395"/>
                </a:lnTo>
                <a:lnTo>
                  <a:pt x="235092" y="6608"/>
                </a:lnTo>
                <a:lnTo>
                  <a:pt x="185806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43850" y="7400925"/>
            <a:ext cx="372110" cy="371475"/>
          </a:xfrm>
          <a:custGeom>
            <a:avLst/>
            <a:gdLst/>
            <a:ahLst/>
            <a:cxnLst/>
            <a:rect l="l" t="t" r="r" b="b"/>
            <a:pathLst>
              <a:path w="372109" h="371475">
                <a:moveTo>
                  <a:pt x="185806" y="0"/>
                </a:moveTo>
                <a:lnTo>
                  <a:pt x="136397" y="6608"/>
                </a:lnTo>
                <a:lnTo>
                  <a:pt x="92080" y="25395"/>
                </a:lnTo>
                <a:lnTo>
                  <a:pt x="54345" y="54351"/>
                </a:lnTo>
                <a:lnTo>
                  <a:pt x="25389" y="91952"/>
                </a:lnTo>
                <a:lnTo>
                  <a:pt x="6614" y="136266"/>
                </a:lnTo>
                <a:lnTo>
                  <a:pt x="0" y="185678"/>
                </a:lnTo>
                <a:lnTo>
                  <a:pt x="6614" y="235076"/>
                </a:lnTo>
                <a:lnTo>
                  <a:pt x="25389" y="279404"/>
                </a:lnTo>
                <a:lnTo>
                  <a:pt x="54345" y="316991"/>
                </a:lnTo>
                <a:lnTo>
                  <a:pt x="92080" y="346079"/>
                </a:lnTo>
                <a:lnTo>
                  <a:pt x="136397" y="364866"/>
                </a:lnTo>
                <a:lnTo>
                  <a:pt x="185806" y="371474"/>
                </a:lnTo>
                <a:lnTo>
                  <a:pt x="235092" y="364866"/>
                </a:lnTo>
                <a:lnTo>
                  <a:pt x="279532" y="346079"/>
                </a:lnTo>
                <a:lnTo>
                  <a:pt x="317113" y="316991"/>
                </a:lnTo>
                <a:lnTo>
                  <a:pt x="346069" y="279404"/>
                </a:lnTo>
                <a:lnTo>
                  <a:pt x="364876" y="235076"/>
                </a:lnTo>
                <a:lnTo>
                  <a:pt x="371490" y="185678"/>
                </a:lnTo>
                <a:lnTo>
                  <a:pt x="364876" y="136266"/>
                </a:lnTo>
                <a:lnTo>
                  <a:pt x="346069" y="91952"/>
                </a:lnTo>
                <a:lnTo>
                  <a:pt x="317113" y="54351"/>
                </a:lnTo>
                <a:lnTo>
                  <a:pt x="279532" y="25395"/>
                </a:lnTo>
                <a:lnTo>
                  <a:pt x="235092" y="6608"/>
                </a:lnTo>
                <a:lnTo>
                  <a:pt x="185806" y="0"/>
                </a:lnTo>
                <a:close/>
              </a:path>
            </a:pathLst>
          </a:custGeom>
          <a:ln w="38099">
            <a:solidFill>
              <a:srgbClr val="0054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05800" y="5762609"/>
            <a:ext cx="381000" cy="372110"/>
          </a:xfrm>
          <a:custGeom>
            <a:avLst/>
            <a:gdLst/>
            <a:ahLst/>
            <a:cxnLst/>
            <a:rect l="l" t="t" r="r" b="b"/>
            <a:pathLst>
              <a:path w="381000" h="372110">
                <a:moveTo>
                  <a:pt x="190499" y="0"/>
                </a:moveTo>
                <a:lnTo>
                  <a:pt x="139842" y="6614"/>
                </a:lnTo>
                <a:lnTo>
                  <a:pt x="94366" y="25420"/>
                </a:lnTo>
                <a:lnTo>
                  <a:pt x="55747" y="54376"/>
                </a:lnTo>
                <a:lnTo>
                  <a:pt x="26029" y="91958"/>
                </a:lnTo>
                <a:lnTo>
                  <a:pt x="6857" y="136276"/>
                </a:lnTo>
                <a:lnTo>
                  <a:pt x="0" y="185684"/>
                </a:lnTo>
                <a:lnTo>
                  <a:pt x="6857" y="235092"/>
                </a:lnTo>
                <a:lnTo>
                  <a:pt x="26029" y="279410"/>
                </a:lnTo>
                <a:lnTo>
                  <a:pt x="55747" y="316991"/>
                </a:lnTo>
                <a:lnTo>
                  <a:pt x="94366" y="346100"/>
                </a:lnTo>
                <a:lnTo>
                  <a:pt x="139842" y="364876"/>
                </a:lnTo>
                <a:lnTo>
                  <a:pt x="190499" y="371490"/>
                </a:lnTo>
                <a:lnTo>
                  <a:pt x="241188" y="364876"/>
                </a:lnTo>
                <a:lnTo>
                  <a:pt x="286633" y="346100"/>
                </a:lnTo>
                <a:lnTo>
                  <a:pt x="325130" y="316991"/>
                </a:lnTo>
                <a:lnTo>
                  <a:pt x="354970" y="279410"/>
                </a:lnTo>
                <a:lnTo>
                  <a:pt x="374141" y="235092"/>
                </a:lnTo>
                <a:lnTo>
                  <a:pt x="380999" y="185684"/>
                </a:lnTo>
                <a:lnTo>
                  <a:pt x="374141" y="136276"/>
                </a:lnTo>
                <a:lnTo>
                  <a:pt x="354970" y="91958"/>
                </a:lnTo>
                <a:lnTo>
                  <a:pt x="325130" y="54376"/>
                </a:lnTo>
                <a:lnTo>
                  <a:pt x="286633" y="25420"/>
                </a:lnTo>
                <a:lnTo>
                  <a:pt x="241188" y="6614"/>
                </a:lnTo>
                <a:lnTo>
                  <a:pt x="190499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05800" y="5762609"/>
            <a:ext cx="381000" cy="372110"/>
          </a:xfrm>
          <a:custGeom>
            <a:avLst/>
            <a:gdLst/>
            <a:ahLst/>
            <a:cxnLst/>
            <a:rect l="l" t="t" r="r" b="b"/>
            <a:pathLst>
              <a:path w="381000" h="372110">
                <a:moveTo>
                  <a:pt x="190499" y="0"/>
                </a:moveTo>
                <a:lnTo>
                  <a:pt x="139842" y="6614"/>
                </a:lnTo>
                <a:lnTo>
                  <a:pt x="94366" y="25420"/>
                </a:lnTo>
                <a:lnTo>
                  <a:pt x="55747" y="54376"/>
                </a:lnTo>
                <a:lnTo>
                  <a:pt x="26029" y="91958"/>
                </a:lnTo>
                <a:lnTo>
                  <a:pt x="6857" y="136276"/>
                </a:lnTo>
                <a:lnTo>
                  <a:pt x="0" y="185684"/>
                </a:lnTo>
                <a:lnTo>
                  <a:pt x="6857" y="235092"/>
                </a:lnTo>
                <a:lnTo>
                  <a:pt x="26029" y="279410"/>
                </a:lnTo>
                <a:lnTo>
                  <a:pt x="55747" y="316991"/>
                </a:lnTo>
                <a:lnTo>
                  <a:pt x="94366" y="346100"/>
                </a:lnTo>
                <a:lnTo>
                  <a:pt x="139842" y="364876"/>
                </a:lnTo>
                <a:lnTo>
                  <a:pt x="190499" y="371490"/>
                </a:lnTo>
                <a:lnTo>
                  <a:pt x="241188" y="364876"/>
                </a:lnTo>
                <a:lnTo>
                  <a:pt x="286633" y="346100"/>
                </a:lnTo>
                <a:lnTo>
                  <a:pt x="325130" y="316991"/>
                </a:lnTo>
                <a:lnTo>
                  <a:pt x="354970" y="279410"/>
                </a:lnTo>
                <a:lnTo>
                  <a:pt x="374141" y="235092"/>
                </a:lnTo>
                <a:lnTo>
                  <a:pt x="380999" y="185684"/>
                </a:lnTo>
                <a:lnTo>
                  <a:pt x="374141" y="136276"/>
                </a:lnTo>
                <a:lnTo>
                  <a:pt x="354970" y="91958"/>
                </a:lnTo>
                <a:lnTo>
                  <a:pt x="325130" y="54376"/>
                </a:lnTo>
                <a:lnTo>
                  <a:pt x="286633" y="25420"/>
                </a:lnTo>
                <a:lnTo>
                  <a:pt x="241188" y="6614"/>
                </a:lnTo>
                <a:lnTo>
                  <a:pt x="190499" y="0"/>
                </a:lnTo>
                <a:close/>
              </a:path>
            </a:pathLst>
          </a:custGeom>
          <a:ln w="38099">
            <a:solidFill>
              <a:srgbClr val="0054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130417" y="1996943"/>
            <a:ext cx="6021705" cy="851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400"/>
              </a:lnSpc>
            </a:pPr>
            <a:r>
              <a:rPr sz="2700" spc="-100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18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95" dirty="0">
                <a:solidFill>
                  <a:srgbClr val="435F74"/>
                </a:solidFill>
                <a:latin typeface="Tahoma"/>
                <a:cs typeface="Tahoma"/>
              </a:rPr>
              <a:t>d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si</a:t>
            </a:r>
            <a:r>
              <a:rPr sz="2700" spc="-95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14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d</a:t>
            </a:r>
            <a:r>
              <a:rPr sz="2700" spc="-17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de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v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elo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p</a:t>
            </a:r>
            <a:r>
              <a:rPr sz="2700" spc="-19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100" dirty="0">
                <a:solidFill>
                  <a:srgbClr val="435F74"/>
                </a:solidFill>
                <a:latin typeface="Tahoma"/>
                <a:cs typeface="Tahoma"/>
              </a:rPr>
              <a:t>m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ple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,</a:t>
            </a:r>
            <a:r>
              <a:rPr sz="2700" spc="-22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in</a:t>
            </a:r>
            <a:r>
              <a:rPr sz="2700" spc="-7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75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spc="-7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v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95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m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14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7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h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23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75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15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y</a:t>
            </a:r>
            <a:r>
              <a:rPr sz="2700" spc="-16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d</a:t>
            </a:r>
            <a:r>
              <a:rPr sz="2700" spc="-17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j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75" dirty="0">
                <a:solidFill>
                  <a:srgbClr val="435F74"/>
                </a:solidFill>
                <a:latin typeface="Tahoma"/>
                <a:cs typeface="Tahoma"/>
              </a:rPr>
              <a:t>y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95" dirty="0">
                <a:solidFill>
                  <a:srgbClr val="435F74"/>
                </a:solidFill>
                <a:latin typeface="Tahoma"/>
                <a:cs typeface="Tahoma"/>
              </a:rPr>
              <a:t>b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l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23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20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p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l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75" dirty="0">
                <a:solidFill>
                  <a:srgbClr val="435F74"/>
                </a:solidFill>
                <a:latin typeface="Tahoma"/>
                <a:cs typeface="Tahoma"/>
              </a:rPr>
              <a:t>y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380" y="4804024"/>
            <a:ext cx="6859905" cy="775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4585" algn="l"/>
              </a:tabLst>
            </a:pPr>
            <a:r>
              <a:rPr sz="5900" b="1" spc="-440" dirty="0">
                <a:solidFill>
                  <a:srgbClr val="FCFCFC"/>
                </a:solidFill>
                <a:latin typeface="Calibri"/>
                <a:cs typeface="Calibri"/>
              </a:rPr>
              <a:t>1.</a:t>
            </a:r>
            <a:r>
              <a:rPr sz="5900" b="1" spc="-540" dirty="0">
                <a:solidFill>
                  <a:srgbClr val="FCFCFC"/>
                </a:solidFill>
                <a:latin typeface="Calibri"/>
                <a:cs typeface="Calibri"/>
              </a:rPr>
              <a:t>2</a:t>
            </a:r>
            <a:r>
              <a:rPr sz="5900" b="1" dirty="0">
                <a:solidFill>
                  <a:srgbClr val="FCFCFC"/>
                </a:solidFill>
                <a:latin typeface="Times New Roman"/>
                <a:cs typeface="Times New Roman"/>
              </a:rPr>
              <a:t>	</a:t>
            </a:r>
            <a:r>
              <a:rPr sz="5900" b="1" spc="-5" dirty="0">
                <a:solidFill>
                  <a:srgbClr val="FCFCFC"/>
                </a:solidFill>
                <a:latin typeface="Calibri"/>
                <a:cs typeface="Calibri"/>
              </a:rPr>
              <a:t>Projec</a:t>
            </a:r>
            <a:r>
              <a:rPr sz="5900" b="1" dirty="0">
                <a:solidFill>
                  <a:srgbClr val="FCFCFC"/>
                </a:solidFill>
                <a:latin typeface="Calibri"/>
                <a:cs typeface="Calibri"/>
              </a:rPr>
              <a:t>t</a:t>
            </a:r>
            <a:r>
              <a:rPr sz="5900" b="1" spc="550" dirty="0">
                <a:solidFill>
                  <a:srgbClr val="FCFCFC"/>
                </a:solidFill>
                <a:latin typeface="Times New Roman"/>
                <a:cs typeface="Times New Roman"/>
              </a:rPr>
              <a:t> </a:t>
            </a:r>
            <a:r>
              <a:rPr sz="5900" b="1" spc="-5" dirty="0">
                <a:solidFill>
                  <a:srgbClr val="FCFCFC"/>
                </a:solidFill>
                <a:latin typeface="Calibri"/>
                <a:cs typeface="Calibri"/>
              </a:rPr>
              <a:t>O</a:t>
            </a:r>
            <a:r>
              <a:rPr sz="5900" b="1" spc="-25" dirty="0">
                <a:solidFill>
                  <a:srgbClr val="FCFCFC"/>
                </a:solidFill>
                <a:latin typeface="Calibri"/>
                <a:cs typeface="Calibri"/>
              </a:rPr>
              <a:t>b</a:t>
            </a:r>
            <a:r>
              <a:rPr sz="5900" b="1" spc="-5" dirty="0">
                <a:solidFill>
                  <a:srgbClr val="FCFCFC"/>
                </a:solidFill>
                <a:latin typeface="Calibri"/>
                <a:cs typeface="Calibri"/>
              </a:rPr>
              <a:t>j</a:t>
            </a:r>
            <a:r>
              <a:rPr sz="5900" b="1" spc="-30" dirty="0">
                <a:solidFill>
                  <a:srgbClr val="FCFCFC"/>
                </a:solidFill>
                <a:latin typeface="Calibri"/>
                <a:cs typeface="Calibri"/>
              </a:rPr>
              <a:t>e</a:t>
            </a:r>
            <a:r>
              <a:rPr sz="5900" b="1" spc="-5" dirty="0">
                <a:solidFill>
                  <a:srgbClr val="FCFCFC"/>
                </a:solidFill>
                <a:latin typeface="Calibri"/>
                <a:cs typeface="Calibri"/>
              </a:rPr>
              <a:t>ct</a:t>
            </a:r>
            <a:r>
              <a:rPr sz="5900" b="1" spc="-25" dirty="0">
                <a:solidFill>
                  <a:srgbClr val="FCFCFC"/>
                </a:solidFill>
                <a:latin typeface="Calibri"/>
                <a:cs typeface="Calibri"/>
              </a:rPr>
              <a:t>i</a:t>
            </a:r>
            <a:r>
              <a:rPr sz="5900" b="1" spc="-5" dirty="0">
                <a:solidFill>
                  <a:srgbClr val="FCFCFC"/>
                </a:solidFill>
                <a:latin typeface="Calibri"/>
                <a:cs typeface="Calibri"/>
              </a:rPr>
              <a:t>v</a:t>
            </a:r>
            <a:r>
              <a:rPr sz="5900" b="1" spc="-30" dirty="0">
                <a:solidFill>
                  <a:srgbClr val="FCFCFC"/>
                </a:solidFill>
                <a:latin typeface="Calibri"/>
                <a:cs typeface="Calibri"/>
              </a:rPr>
              <a:t>e</a:t>
            </a:r>
            <a:r>
              <a:rPr sz="5900" b="1" dirty="0">
                <a:solidFill>
                  <a:srgbClr val="FCFCFC"/>
                </a:solidFill>
                <a:latin typeface="Calibri"/>
                <a:cs typeface="Calibri"/>
              </a:rPr>
              <a:t>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82105" y="3666105"/>
            <a:ext cx="6830059" cy="265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000"/>
              </a:lnSpc>
            </a:pPr>
            <a:r>
              <a:rPr sz="2700" spc="-14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22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40" dirty="0">
                <a:solidFill>
                  <a:srgbClr val="435F74"/>
                </a:solidFill>
                <a:latin typeface="Tahoma"/>
                <a:cs typeface="Tahoma"/>
              </a:rPr>
              <a:t>p</a:t>
            </a:r>
            <a:r>
              <a:rPr sz="2700" spc="-120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spc="-14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120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40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120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18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4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13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d</a:t>
            </a:r>
            <a:r>
              <a:rPr sz="2700" spc="-20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12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20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spc="-130" dirty="0">
                <a:solidFill>
                  <a:srgbClr val="435F74"/>
                </a:solidFill>
                <a:latin typeface="Tahoma"/>
                <a:cs typeface="Tahoma"/>
              </a:rPr>
              <a:t>eng</a:t>
            </a:r>
            <a:r>
              <a:rPr sz="2700" spc="-12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30" dirty="0">
                <a:solidFill>
                  <a:srgbClr val="435F74"/>
                </a:solidFill>
                <a:latin typeface="Tahoma"/>
                <a:cs typeface="Tahoma"/>
              </a:rPr>
              <a:t>he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24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f</a:t>
            </a:r>
            <a:r>
              <a:rPr sz="2700" spc="-130" dirty="0">
                <a:solidFill>
                  <a:srgbClr val="435F74"/>
                </a:solidFill>
                <a:latin typeface="Tahoma"/>
                <a:cs typeface="Tahoma"/>
              </a:rPr>
              <a:t>un</a:t>
            </a:r>
            <a:r>
              <a:rPr sz="2700" spc="-140" dirty="0">
                <a:solidFill>
                  <a:srgbClr val="435F74"/>
                </a:solidFill>
                <a:latin typeface="Tahoma"/>
                <a:cs typeface="Tahoma"/>
              </a:rPr>
              <a:t>d</a:t>
            </a:r>
            <a:r>
              <a:rPr sz="2700" spc="-15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145" dirty="0">
                <a:solidFill>
                  <a:srgbClr val="435F74"/>
                </a:solidFill>
                <a:latin typeface="Tahoma"/>
                <a:cs typeface="Tahoma"/>
              </a:rPr>
              <a:t>m</a:t>
            </a:r>
            <a:r>
              <a:rPr sz="2700" spc="-130" dirty="0">
                <a:solidFill>
                  <a:srgbClr val="435F74"/>
                </a:solidFill>
                <a:latin typeface="Tahoma"/>
                <a:cs typeface="Tahoma"/>
              </a:rPr>
              <a:t>en</a:t>
            </a:r>
            <a:r>
              <a:rPr sz="2700" spc="-12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4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l</a:t>
            </a:r>
            <a:r>
              <a:rPr sz="2700" spc="-1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p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spc="-105" dirty="0">
                <a:solidFill>
                  <a:srgbClr val="435F74"/>
                </a:solidFill>
                <a:latin typeface="Tahoma"/>
                <a:cs typeface="Tahoma"/>
              </a:rPr>
              <a:t>og</a:t>
            </a:r>
            <a:r>
              <a:rPr sz="2700" spc="-100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spc="-105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125" dirty="0">
                <a:solidFill>
                  <a:srgbClr val="435F74"/>
                </a:solidFill>
                <a:latin typeface="Tahoma"/>
                <a:cs typeface="Tahoma"/>
              </a:rPr>
              <a:t>m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m</a:t>
            </a:r>
            <a:r>
              <a:rPr sz="2700" spc="-100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spc="-18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spc="-95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105" dirty="0">
                <a:solidFill>
                  <a:srgbClr val="435F74"/>
                </a:solidFill>
                <a:latin typeface="Tahoma"/>
                <a:cs typeface="Tahoma"/>
              </a:rPr>
              <a:t>p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23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05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95" dirty="0">
                <a:solidFill>
                  <a:srgbClr val="435F74"/>
                </a:solidFill>
                <a:latin typeface="Tahoma"/>
                <a:cs typeface="Tahoma"/>
              </a:rPr>
              <a:t>uc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h</a:t>
            </a:r>
            <a:r>
              <a:rPr sz="2700" spc="-204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22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l</a:t>
            </a:r>
            <a:r>
              <a:rPr sz="2700" spc="-105" dirty="0">
                <a:solidFill>
                  <a:srgbClr val="435F74"/>
                </a:solidFill>
                <a:latin typeface="Tahoma"/>
                <a:cs typeface="Tahoma"/>
              </a:rPr>
              <a:t>oo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p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,</a:t>
            </a:r>
            <a:r>
              <a:rPr sz="2700" spc="-17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05" dirty="0">
                <a:solidFill>
                  <a:srgbClr val="435F74"/>
                </a:solidFill>
                <a:latin typeface="Tahoma"/>
                <a:cs typeface="Tahoma"/>
              </a:rPr>
              <a:t>di</a:t>
            </a:r>
            <a:r>
              <a:rPr sz="2700" spc="-90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00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05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l</a:t>
            </a:r>
            <a:r>
              <a:rPr sz="2700" spc="-1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75" dirty="0">
                <a:solidFill>
                  <a:srgbClr val="435F74"/>
                </a:solidFill>
                <a:latin typeface="Tahoma"/>
                <a:cs typeface="Tahoma"/>
              </a:rPr>
              <a:t>m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en</a:t>
            </a:r>
            <a:r>
              <a:rPr sz="2700" spc="-50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,</a:t>
            </a:r>
            <a:r>
              <a:rPr sz="2700" spc="-18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rra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y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,</a:t>
            </a:r>
            <a:r>
              <a:rPr sz="2700" spc="-10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d</a:t>
            </a:r>
            <a:r>
              <a:rPr sz="2700" spc="-13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use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spc="-114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p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u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0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h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dl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in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ts val="2810"/>
              </a:lnSpc>
            </a:pPr>
            <a:r>
              <a:rPr sz="2700" spc="-12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17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05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20" dirty="0">
                <a:solidFill>
                  <a:srgbClr val="435F74"/>
                </a:solidFill>
                <a:latin typeface="Tahoma"/>
                <a:cs typeface="Tahoma"/>
              </a:rPr>
              <a:t>h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12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21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logi</a:t>
            </a:r>
            <a:r>
              <a:rPr sz="2700" spc="-95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l</a:t>
            </a:r>
            <a:r>
              <a:rPr sz="2700" spc="-16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00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h</a:t>
            </a:r>
            <a:r>
              <a:rPr sz="2700" spc="-125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00" dirty="0">
                <a:solidFill>
                  <a:srgbClr val="435F74"/>
                </a:solidFill>
                <a:latin typeface="Tahoma"/>
                <a:cs typeface="Tahoma"/>
              </a:rPr>
              <a:t>k</a:t>
            </a:r>
            <a:r>
              <a:rPr sz="2700" spc="-125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,</a:t>
            </a:r>
            <a:r>
              <a:rPr sz="2700" spc="-12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p</a:t>
            </a:r>
            <a:r>
              <a:rPr sz="2700" spc="-100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spc="-130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bl</a:t>
            </a:r>
            <a:r>
              <a:rPr sz="2700" spc="-105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125" dirty="0">
                <a:solidFill>
                  <a:srgbClr val="435F74"/>
                </a:solidFill>
                <a:latin typeface="Tahoma"/>
                <a:cs typeface="Tahoma"/>
              </a:rPr>
              <a:t>m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-</a:t>
            </a:r>
            <a:endParaRPr sz="2700">
              <a:latin typeface="Tahoma"/>
              <a:cs typeface="Tahoma"/>
            </a:endParaRPr>
          </a:p>
          <a:p>
            <a:pPr marL="12700" marR="1744980">
              <a:lnSpc>
                <a:spcPct val="115199"/>
              </a:lnSpc>
              <a:spcBef>
                <a:spcPts val="105"/>
              </a:spcBef>
            </a:pP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ol</a:t>
            </a:r>
            <a:r>
              <a:rPr sz="2700" spc="-50" dirty="0">
                <a:solidFill>
                  <a:srgbClr val="435F74"/>
                </a:solidFill>
                <a:latin typeface="Tahoma"/>
                <a:cs typeface="Tahoma"/>
              </a:rPr>
              <a:t>v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spc="-114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k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il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l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,</a:t>
            </a:r>
            <a:r>
              <a:rPr sz="2700" spc="-11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d</a:t>
            </a:r>
            <a:r>
              <a:rPr sz="2700" spc="-13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55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trat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gi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spc="-16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p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la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nn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spc="-1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h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u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h</a:t>
            </a:r>
            <a:r>
              <a:rPr sz="2700" spc="-17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ga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m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15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de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v</a:t>
            </a:r>
            <a:r>
              <a:rPr sz="2700" spc="-55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l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op</a:t>
            </a:r>
            <a:r>
              <a:rPr sz="2700" spc="-85" dirty="0">
                <a:solidFill>
                  <a:srgbClr val="435F74"/>
                </a:solidFill>
                <a:latin typeface="Tahoma"/>
                <a:cs typeface="Tahoma"/>
              </a:rPr>
              <a:t>m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en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30417" y="7379207"/>
            <a:ext cx="5712460" cy="132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0645">
              <a:lnSpc>
                <a:spcPct val="116500"/>
              </a:lnSpc>
            </a:pPr>
            <a:r>
              <a:rPr sz="2700" spc="-12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23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d</a:t>
            </a:r>
            <a:r>
              <a:rPr sz="2700" spc="-105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120" dirty="0">
                <a:solidFill>
                  <a:srgbClr val="435F74"/>
                </a:solidFill>
                <a:latin typeface="Tahoma"/>
                <a:cs typeface="Tahoma"/>
              </a:rPr>
              <a:t>mo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100" dirty="0">
                <a:solidFill>
                  <a:srgbClr val="435F74"/>
                </a:solidFill>
                <a:latin typeface="Tahoma"/>
                <a:cs typeface="Tahoma"/>
              </a:rPr>
              <a:t>tr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100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18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20" dirty="0">
                <a:solidFill>
                  <a:srgbClr val="435F74"/>
                </a:solidFill>
                <a:latin typeface="Tahoma"/>
                <a:cs typeface="Tahoma"/>
              </a:rPr>
              <a:t>h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w</a:t>
            </a:r>
            <a:r>
              <a:rPr sz="2700" spc="-24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ba</a:t>
            </a:r>
            <a:r>
              <a:rPr sz="2700" spc="-105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spc="-16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p</a:t>
            </a:r>
            <a:r>
              <a:rPr sz="2700" spc="-100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spc="-114" dirty="0">
                <a:solidFill>
                  <a:srgbClr val="435F74"/>
                </a:solidFill>
                <a:latin typeface="Tahoma"/>
                <a:cs typeface="Tahoma"/>
              </a:rPr>
              <a:t>og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spc="-120" dirty="0">
                <a:solidFill>
                  <a:srgbClr val="435F74"/>
                </a:solidFill>
                <a:latin typeface="Tahoma"/>
                <a:cs typeface="Tahoma"/>
              </a:rPr>
              <a:t>amm</a:t>
            </a:r>
            <a:r>
              <a:rPr sz="2700" spc="-125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11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spc="-1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k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w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l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d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13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9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b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14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p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pl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d</a:t>
            </a:r>
            <a:r>
              <a:rPr sz="2700" spc="-15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10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r</a:t>
            </a:r>
            <a:r>
              <a:rPr sz="2700" spc="-55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45" dirty="0">
                <a:solidFill>
                  <a:srgbClr val="435F74"/>
                </a:solidFill>
                <a:latin typeface="Tahoma"/>
                <a:cs typeface="Tahoma"/>
              </a:rPr>
              <a:t>f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u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50" dirty="0">
                <a:solidFill>
                  <a:srgbClr val="435F74"/>
                </a:solidFill>
                <a:latin typeface="Tahoma"/>
                <a:cs typeface="Tahoma"/>
              </a:rPr>
              <a:t>ct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i</a:t>
            </a:r>
            <a:r>
              <a:rPr sz="2700" spc="-80" dirty="0">
                <a:solidFill>
                  <a:srgbClr val="435F74"/>
                </a:solidFill>
                <a:latin typeface="Tahoma"/>
                <a:cs typeface="Tahoma"/>
              </a:rPr>
              <a:t>o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l</a:t>
            </a:r>
            <a:r>
              <a:rPr sz="2700" spc="-10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d</a:t>
            </a:r>
            <a:r>
              <a:rPr sz="2700" spc="-105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55" dirty="0">
                <a:solidFill>
                  <a:srgbClr val="435F74"/>
                </a:solidFill>
                <a:latin typeface="Tahoma"/>
                <a:cs typeface="Tahoma"/>
              </a:rPr>
              <a:t>e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gi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435F74"/>
                </a:solidFill>
                <a:latin typeface="Tahoma"/>
                <a:cs typeface="Tahoma"/>
              </a:rPr>
              <a:t>g</a:t>
            </a:r>
            <a:r>
              <a:rPr sz="2700" spc="-80" dirty="0">
                <a:solidFill>
                  <a:srgbClr val="435F74"/>
                </a:solidFill>
                <a:latin typeface="Times New Roman"/>
                <a:cs typeface="Times New Roman"/>
              </a:rPr>
              <a:t> 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ppli</a:t>
            </a:r>
            <a:r>
              <a:rPr sz="2700" spc="-50" dirty="0">
                <a:solidFill>
                  <a:srgbClr val="435F74"/>
                </a:solidFill>
                <a:latin typeface="Tahoma"/>
                <a:cs typeface="Tahoma"/>
              </a:rPr>
              <a:t>c</a:t>
            </a:r>
            <a:r>
              <a:rPr sz="2700" spc="-65" dirty="0">
                <a:solidFill>
                  <a:srgbClr val="435F74"/>
                </a:solidFill>
                <a:latin typeface="Tahoma"/>
                <a:cs typeface="Tahoma"/>
              </a:rPr>
              <a:t>a</a:t>
            </a:r>
            <a:r>
              <a:rPr sz="2700" spc="-50" dirty="0">
                <a:solidFill>
                  <a:srgbClr val="435F74"/>
                </a:solidFill>
                <a:latin typeface="Tahoma"/>
                <a:cs typeface="Tahoma"/>
              </a:rPr>
              <a:t>t</a:t>
            </a:r>
            <a:r>
              <a:rPr sz="2700" spc="-70" dirty="0">
                <a:solidFill>
                  <a:srgbClr val="435F74"/>
                </a:solidFill>
                <a:latin typeface="Tahoma"/>
                <a:cs typeface="Tahoma"/>
              </a:rPr>
              <a:t>io</a:t>
            </a:r>
            <a:r>
              <a:rPr sz="2700" spc="-60" dirty="0">
                <a:solidFill>
                  <a:srgbClr val="435F74"/>
                </a:solidFill>
                <a:latin typeface="Tahoma"/>
                <a:cs typeface="Tahoma"/>
              </a:rPr>
              <a:t>n</a:t>
            </a:r>
            <a:r>
              <a:rPr sz="2700" spc="-55" dirty="0">
                <a:solidFill>
                  <a:srgbClr val="435F74"/>
                </a:solidFill>
                <a:latin typeface="Tahoma"/>
                <a:cs typeface="Tahoma"/>
              </a:rPr>
              <a:t>s</a:t>
            </a:r>
            <a:r>
              <a:rPr sz="2700" spc="-10" dirty="0">
                <a:solidFill>
                  <a:srgbClr val="435F74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76650" y="1828678"/>
            <a:ext cx="1306195" cy="1306195"/>
          </a:xfrm>
          <a:custGeom>
            <a:avLst/>
            <a:gdLst/>
            <a:ahLst/>
            <a:cxnLst/>
            <a:rect l="l" t="t" r="r" b="b"/>
            <a:pathLst>
              <a:path w="1306195" h="1306195">
                <a:moveTo>
                  <a:pt x="652912" y="0"/>
                </a:moveTo>
                <a:lnTo>
                  <a:pt x="604265" y="1767"/>
                </a:lnTo>
                <a:lnTo>
                  <a:pt x="556625" y="7101"/>
                </a:lnTo>
                <a:lnTo>
                  <a:pt x="509899" y="15727"/>
                </a:lnTo>
                <a:lnTo>
                  <a:pt x="464545" y="27675"/>
                </a:lnTo>
                <a:lnTo>
                  <a:pt x="420502" y="42793"/>
                </a:lnTo>
                <a:lnTo>
                  <a:pt x="377951" y="60838"/>
                </a:lnTo>
                <a:lnTo>
                  <a:pt x="336925" y="81655"/>
                </a:lnTo>
                <a:lnTo>
                  <a:pt x="297667" y="105277"/>
                </a:lnTo>
                <a:lnTo>
                  <a:pt x="260207" y="131551"/>
                </a:lnTo>
                <a:lnTo>
                  <a:pt x="224789" y="160385"/>
                </a:lnTo>
                <a:lnTo>
                  <a:pt x="191505" y="191505"/>
                </a:lnTo>
                <a:lnTo>
                  <a:pt x="160385" y="224789"/>
                </a:lnTo>
                <a:lnTo>
                  <a:pt x="131551" y="260207"/>
                </a:lnTo>
                <a:lnTo>
                  <a:pt x="105399" y="297667"/>
                </a:lnTo>
                <a:lnTo>
                  <a:pt x="81655" y="336925"/>
                </a:lnTo>
                <a:lnTo>
                  <a:pt x="60838" y="377951"/>
                </a:lnTo>
                <a:lnTo>
                  <a:pt x="42793" y="420502"/>
                </a:lnTo>
                <a:lnTo>
                  <a:pt x="27675" y="464545"/>
                </a:lnTo>
                <a:lnTo>
                  <a:pt x="15727" y="509899"/>
                </a:lnTo>
                <a:lnTo>
                  <a:pt x="7101" y="556503"/>
                </a:lnTo>
                <a:lnTo>
                  <a:pt x="1767" y="604265"/>
                </a:lnTo>
                <a:lnTo>
                  <a:pt x="0" y="652912"/>
                </a:lnTo>
                <a:lnTo>
                  <a:pt x="1767" y="701527"/>
                </a:lnTo>
                <a:lnTo>
                  <a:pt x="7101" y="749289"/>
                </a:lnTo>
                <a:lnTo>
                  <a:pt x="15727" y="795893"/>
                </a:lnTo>
                <a:lnTo>
                  <a:pt x="27675" y="841247"/>
                </a:lnTo>
                <a:lnTo>
                  <a:pt x="42793" y="885322"/>
                </a:lnTo>
                <a:lnTo>
                  <a:pt x="60838" y="927994"/>
                </a:lnTo>
                <a:lnTo>
                  <a:pt x="81655" y="968867"/>
                </a:lnTo>
                <a:lnTo>
                  <a:pt x="105399" y="1008247"/>
                </a:lnTo>
                <a:lnTo>
                  <a:pt x="131551" y="1045585"/>
                </a:lnTo>
                <a:lnTo>
                  <a:pt x="160385" y="1081003"/>
                </a:lnTo>
                <a:lnTo>
                  <a:pt x="191505" y="1114409"/>
                </a:lnTo>
                <a:lnTo>
                  <a:pt x="224789" y="1145529"/>
                </a:lnTo>
                <a:lnTo>
                  <a:pt x="260207" y="1174241"/>
                </a:lnTo>
                <a:lnTo>
                  <a:pt x="297667" y="1200515"/>
                </a:lnTo>
                <a:lnTo>
                  <a:pt x="336925" y="1224137"/>
                </a:lnTo>
                <a:lnTo>
                  <a:pt x="377951" y="1245107"/>
                </a:lnTo>
                <a:lnTo>
                  <a:pt x="420502" y="1263121"/>
                </a:lnTo>
                <a:lnTo>
                  <a:pt x="464545" y="1278117"/>
                </a:lnTo>
                <a:lnTo>
                  <a:pt x="510021" y="1290065"/>
                </a:lnTo>
                <a:lnTo>
                  <a:pt x="556625" y="1298813"/>
                </a:lnTo>
                <a:lnTo>
                  <a:pt x="604265" y="1304025"/>
                </a:lnTo>
                <a:lnTo>
                  <a:pt x="652912" y="1305793"/>
                </a:lnTo>
                <a:lnTo>
                  <a:pt x="701527" y="1304025"/>
                </a:lnTo>
                <a:lnTo>
                  <a:pt x="749289" y="1298813"/>
                </a:lnTo>
                <a:lnTo>
                  <a:pt x="795893" y="1290065"/>
                </a:lnTo>
                <a:lnTo>
                  <a:pt x="841247" y="1278117"/>
                </a:lnTo>
                <a:lnTo>
                  <a:pt x="885322" y="1263121"/>
                </a:lnTo>
                <a:lnTo>
                  <a:pt x="927994" y="1245107"/>
                </a:lnTo>
                <a:lnTo>
                  <a:pt x="968867" y="1224137"/>
                </a:lnTo>
                <a:lnTo>
                  <a:pt x="1008125" y="1200515"/>
                </a:lnTo>
                <a:lnTo>
                  <a:pt x="1045585" y="1174241"/>
                </a:lnTo>
                <a:lnTo>
                  <a:pt x="1081003" y="1145529"/>
                </a:lnTo>
                <a:lnTo>
                  <a:pt x="1114409" y="1114409"/>
                </a:lnTo>
                <a:lnTo>
                  <a:pt x="1145529" y="1081003"/>
                </a:lnTo>
                <a:lnTo>
                  <a:pt x="1174241" y="1045585"/>
                </a:lnTo>
                <a:lnTo>
                  <a:pt x="1200515" y="1008247"/>
                </a:lnTo>
                <a:lnTo>
                  <a:pt x="1224137" y="968867"/>
                </a:lnTo>
                <a:lnTo>
                  <a:pt x="1245107" y="927994"/>
                </a:lnTo>
                <a:lnTo>
                  <a:pt x="1263121" y="885322"/>
                </a:lnTo>
                <a:lnTo>
                  <a:pt x="1278117" y="841247"/>
                </a:lnTo>
                <a:lnTo>
                  <a:pt x="1290065" y="795893"/>
                </a:lnTo>
                <a:lnTo>
                  <a:pt x="1298691" y="749289"/>
                </a:lnTo>
                <a:lnTo>
                  <a:pt x="1304025" y="701527"/>
                </a:lnTo>
                <a:lnTo>
                  <a:pt x="1305793" y="652912"/>
                </a:lnTo>
                <a:lnTo>
                  <a:pt x="1304025" y="604265"/>
                </a:lnTo>
                <a:lnTo>
                  <a:pt x="1298691" y="556503"/>
                </a:lnTo>
                <a:lnTo>
                  <a:pt x="1290065" y="509899"/>
                </a:lnTo>
                <a:lnTo>
                  <a:pt x="1278117" y="464545"/>
                </a:lnTo>
                <a:lnTo>
                  <a:pt x="1263121" y="420502"/>
                </a:lnTo>
                <a:lnTo>
                  <a:pt x="1245107" y="377951"/>
                </a:lnTo>
                <a:lnTo>
                  <a:pt x="1224137" y="336925"/>
                </a:lnTo>
                <a:lnTo>
                  <a:pt x="1200515" y="297667"/>
                </a:lnTo>
                <a:lnTo>
                  <a:pt x="1174241" y="260207"/>
                </a:lnTo>
                <a:lnTo>
                  <a:pt x="1145529" y="224789"/>
                </a:lnTo>
                <a:lnTo>
                  <a:pt x="1114409" y="191505"/>
                </a:lnTo>
                <a:lnTo>
                  <a:pt x="1081003" y="160385"/>
                </a:lnTo>
                <a:lnTo>
                  <a:pt x="1045585" y="131551"/>
                </a:lnTo>
                <a:lnTo>
                  <a:pt x="1008125" y="105277"/>
                </a:lnTo>
                <a:lnTo>
                  <a:pt x="968867" y="81655"/>
                </a:lnTo>
                <a:lnTo>
                  <a:pt x="927994" y="60838"/>
                </a:lnTo>
                <a:lnTo>
                  <a:pt x="885322" y="42793"/>
                </a:lnTo>
                <a:lnTo>
                  <a:pt x="841247" y="27675"/>
                </a:lnTo>
                <a:lnTo>
                  <a:pt x="795893" y="15727"/>
                </a:lnTo>
                <a:lnTo>
                  <a:pt x="749289" y="7101"/>
                </a:lnTo>
                <a:lnTo>
                  <a:pt x="701527" y="1767"/>
                </a:lnTo>
                <a:lnTo>
                  <a:pt x="652912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21390" y="1773418"/>
            <a:ext cx="1416685" cy="1416685"/>
          </a:xfrm>
          <a:custGeom>
            <a:avLst/>
            <a:gdLst/>
            <a:ahLst/>
            <a:cxnLst/>
            <a:rect l="l" t="t" r="r" b="b"/>
            <a:pathLst>
              <a:path w="1416684" h="1416685">
                <a:moveTo>
                  <a:pt x="708172" y="0"/>
                </a:moveTo>
                <a:lnTo>
                  <a:pt x="659770" y="1523"/>
                </a:lnTo>
                <a:lnTo>
                  <a:pt x="612282" y="6492"/>
                </a:lnTo>
                <a:lnTo>
                  <a:pt x="565678" y="14356"/>
                </a:lnTo>
                <a:lnTo>
                  <a:pt x="520202" y="25267"/>
                </a:lnTo>
                <a:lnTo>
                  <a:pt x="475884" y="39136"/>
                </a:lnTo>
                <a:lnTo>
                  <a:pt x="432815" y="55747"/>
                </a:lnTo>
                <a:lnTo>
                  <a:pt x="391180" y="74950"/>
                </a:lnTo>
                <a:lnTo>
                  <a:pt x="351038" y="96773"/>
                </a:lnTo>
                <a:lnTo>
                  <a:pt x="312541" y="121036"/>
                </a:lnTo>
                <a:lnTo>
                  <a:pt x="275722" y="147706"/>
                </a:lnTo>
                <a:lnTo>
                  <a:pt x="240670" y="176662"/>
                </a:lnTo>
                <a:lnTo>
                  <a:pt x="207660" y="207660"/>
                </a:lnTo>
                <a:lnTo>
                  <a:pt x="176662" y="240670"/>
                </a:lnTo>
                <a:lnTo>
                  <a:pt x="147706" y="275722"/>
                </a:lnTo>
                <a:lnTo>
                  <a:pt x="121157" y="312419"/>
                </a:lnTo>
                <a:lnTo>
                  <a:pt x="96773" y="351038"/>
                </a:lnTo>
                <a:lnTo>
                  <a:pt x="75072" y="391180"/>
                </a:lnTo>
                <a:lnTo>
                  <a:pt x="55747" y="432815"/>
                </a:lnTo>
                <a:lnTo>
                  <a:pt x="39136" y="475762"/>
                </a:lnTo>
                <a:lnTo>
                  <a:pt x="25267" y="520080"/>
                </a:lnTo>
                <a:lnTo>
                  <a:pt x="14356" y="565678"/>
                </a:lnTo>
                <a:lnTo>
                  <a:pt x="6492" y="612160"/>
                </a:lnTo>
                <a:lnTo>
                  <a:pt x="1645" y="659770"/>
                </a:lnTo>
                <a:lnTo>
                  <a:pt x="0" y="708172"/>
                </a:lnTo>
                <a:lnTo>
                  <a:pt x="1523" y="755416"/>
                </a:lnTo>
                <a:lnTo>
                  <a:pt x="1645" y="756544"/>
                </a:lnTo>
                <a:lnTo>
                  <a:pt x="6492" y="804184"/>
                </a:lnTo>
                <a:lnTo>
                  <a:pt x="14356" y="850788"/>
                </a:lnTo>
                <a:lnTo>
                  <a:pt x="25267" y="896233"/>
                </a:lnTo>
                <a:lnTo>
                  <a:pt x="39136" y="940582"/>
                </a:lnTo>
                <a:lnTo>
                  <a:pt x="55747" y="983620"/>
                </a:lnTo>
                <a:lnTo>
                  <a:pt x="75072" y="1025286"/>
                </a:lnTo>
                <a:lnTo>
                  <a:pt x="96773" y="1065397"/>
                </a:lnTo>
                <a:lnTo>
                  <a:pt x="121157" y="1103894"/>
                </a:lnTo>
                <a:lnTo>
                  <a:pt x="147706" y="1140713"/>
                </a:lnTo>
                <a:lnTo>
                  <a:pt x="176662" y="1175644"/>
                </a:lnTo>
                <a:lnTo>
                  <a:pt x="207660" y="1208653"/>
                </a:lnTo>
                <a:lnTo>
                  <a:pt x="240670" y="1239773"/>
                </a:lnTo>
                <a:lnTo>
                  <a:pt x="275722" y="1268608"/>
                </a:lnTo>
                <a:lnTo>
                  <a:pt x="312541" y="1295278"/>
                </a:lnTo>
                <a:lnTo>
                  <a:pt x="351038" y="1319540"/>
                </a:lnTo>
                <a:lnTo>
                  <a:pt x="391180" y="1341394"/>
                </a:lnTo>
                <a:lnTo>
                  <a:pt x="432815" y="1360688"/>
                </a:lnTo>
                <a:lnTo>
                  <a:pt x="475884" y="1377208"/>
                </a:lnTo>
                <a:lnTo>
                  <a:pt x="520202" y="1391046"/>
                </a:lnTo>
                <a:lnTo>
                  <a:pt x="565678" y="1401958"/>
                </a:lnTo>
                <a:lnTo>
                  <a:pt x="612282" y="1409974"/>
                </a:lnTo>
                <a:lnTo>
                  <a:pt x="659770" y="1414790"/>
                </a:lnTo>
                <a:lnTo>
                  <a:pt x="708172" y="1416436"/>
                </a:lnTo>
                <a:lnTo>
                  <a:pt x="756544" y="1414790"/>
                </a:lnTo>
                <a:lnTo>
                  <a:pt x="804184" y="1409974"/>
                </a:lnTo>
                <a:lnTo>
                  <a:pt x="850788" y="1401958"/>
                </a:lnTo>
                <a:lnTo>
                  <a:pt x="867671" y="1397904"/>
                </a:lnTo>
                <a:lnTo>
                  <a:pt x="708172" y="1397904"/>
                </a:lnTo>
                <a:lnTo>
                  <a:pt x="661050" y="1396380"/>
                </a:lnTo>
                <a:lnTo>
                  <a:pt x="614690" y="1391686"/>
                </a:lnTo>
                <a:lnTo>
                  <a:pt x="569335" y="1383913"/>
                </a:lnTo>
                <a:lnTo>
                  <a:pt x="525017" y="1373245"/>
                </a:lnTo>
                <a:lnTo>
                  <a:pt x="481858" y="1359804"/>
                </a:lnTo>
                <a:lnTo>
                  <a:pt x="439948" y="1343680"/>
                </a:lnTo>
                <a:lnTo>
                  <a:pt x="399409" y="1324874"/>
                </a:lnTo>
                <a:lnTo>
                  <a:pt x="360304" y="1303660"/>
                </a:lnTo>
                <a:lnTo>
                  <a:pt x="322844" y="1279916"/>
                </a:lnTo>
                <a:lnTo>
                  <a:pt x="287030" y="1254008"/>
                </a:lnTo>
                <a:lnTo>
                  <a:pt x="252862" y="1225936"/>
                </a:lnTo>
                <a:lnTo>
                  <a:pt x="220736" y="1195699"/>
                </a:lnTo>
                <a:lnTo>
                  <a:pt x="190499" y="1163452"/>
                </a:lnTo>
                <a:lnTo>
                  <a:pt x="162305" y="1129405"/>
                </a:lnTo>
                <a:lnTo>
                  <a:pt x="136397" y="1093591"/>
                </a:lnTo>
                <a:lnTo>
                  <a:pt x="112775" y="1056010"/>
                </a:lnTo>
                <a:lnTo>
                  <a:pt x="91439" y="1017026"/>
                </a:lnTo>
                <a:lnTo>
                  <a:pt x="72786" y="976396"/>
                </a:lnTo>
                <a:lnTo>
                  <a:pt x="56662" y="934486"/>
                </a:lnTo>
                <a:lnTo>
                  <a:pt x="43190" y="891296"/>
                </a:lnTo>
                <a:lnTo>
                  <a:pt x="32522" y="846978"/>
                </a:lnTo>
                <a:lnTo>
                  <a:pt x="24780" y="801623"/>
                </a:lnTo>
                <a:lnTo>
                  <a:pt x="20208" y="756544"/>
                </a:lnTo>
                <a:lnTo>
                  <a:pt x="20086" y="755416"/>
                </a:lnTo>
                <a:lnTo>
                  <a:pt x="18409" y="708172"/>
                </a:lnTo>
                <a:lnTo>
                  <a:pt x="20086" y="661050"/>
                </a:lnTo>
                <a:lnTo>
                  <a:pt x="24780" y="614690"/>
                </a:lnTo>
                <a:lnTo>
                  <a:pt x="32522" y="569335"/>
                </a:lnTo>
                <a:lnTo>
                  <a:pt x="43190" y="525017"/>
                </a:lnTo>
                <a:lnTo>
                  <a:pt x="56662" y="481858"/>
                </a:lnTo>
                <a:lnTo>
                  <a:pt x="72786" y="439948"/>
                </a:lnTo>
                <a:lnTo>
                  <a:pt x="91439" y="399409"/>
                </a:lnTo>
                <a:lnTo>
                  <a:pt x="112775" y="360304"/>
                </a:lnTo>
                <a:lnTo>
                  <a:pt x="136397" y="322844"/>
                </a:lnTo>
                <a:lnTo>
                  <a:pt x="162305" y="286908"/>
                </a:lnTo>
                <a:lnTo>
                  <a:pt x="190499" y="252862"/>
                </a:lnTo>
                <a:lnTo>
                  <a:pt x="220736" y="220736"/>
                </a:lnTo>
                <a:lnTo>
                  <a:pt x="252862" y="190499"/>
                </a:lnTo>
                <a:lnTo>
                  <a:pt x="287030" y="162305"/>
                </a:lnTo>
                <a:lnTo>
                  <a:pt x="322844" y="136397"/>
                </a:lnTo>
                <a:lnTo>
                  <a:pt x="360304" y="112775"/>
                </a:lnTo>
                <a:lnTo>
                  <a:pt x="399409" y="91439"/>
                </a:lnTo>
                <a:lnTo>
                  <a:pt x="439948" y="72786"/>
                </a:lnTo>
                <a:lnTo>
                  <a:pt x="481858" y="56509"/>
                </a:lnTo>
                <a:lnTo>
                  <a:pt x="525017" y="43068"/>
                </a:lnTo>
                <a:lnTo>
                  <a:pt x="569335" y="32522"/>
                </a:lnTo>
                <a:lnTo>
                  <a:pt x="614690" y="24780"/>
                </a:lnTo>
                <a:lnTo>
                  <a:pt x="661050" y="20086"/>
                </a:lnTo>
                <a:lnTo>
                  <a:pt x="708172" y="18409"/>
                </a:lnTo>
                <a:lnTo>
                  <a:pt x="867552" y="18409"/>
                </a:lnTo>
                <a:lnTo>
                  <a:pt x="850788" y="14356"/>
                </a:lnTo>
                <a:lnTo>
                  <a:pt x="804184" y="6492"/>
                </a:lnTo>
                <a:lnTo>
                  <a:pt x="756544" y="1523"/>
                </a:lnTo>
                <a:lnTo>
                  <a:pt x="708172" y="0"/>
                </a:lnTo>
                <a:close/>
              </a:path>
              <a:path w="1416684" h="1416685">
                <a:moveTo>
                  <a:pt x="1397904" y="548761"/>
                </a:moveTo>
                <a:lnTo>
                  <a:pt x="1397904" y="708172"/>
                </a:lnTo>
                <a:lnTo>
                  <a:pt x="1396258" y="755416"/>
                </a:lnTo>
                <a:lnTo>
                  <a:pt x="1391533" y="801623"/>
                </a:lnTo>
                <a:lnTo>
                  <a:pt x="1383913" y="846978"/>
                </a:lnTo>
                <a:lnTo>
                  <a:pt x="1373245" y="891296"/>
                </a:lnTo>
                <a:lnTo>
                  <a:pt x="1359804" y="934486"/>
                </a:lnTo>
                <a:lnTo>
                  <a:pt x="1343680" y="976396"/>
                </a:lnTo>
                <a:lnTo>
                  <a:pt x="1324874" y="1017026"/>
                </a:lnTo>
                <a:lnTo>
                  <a:pt x="1303660" y="1056010"/>
                </a:lnTo>
                <a:lnTo>
                  <a:pt x="1279916" y="1093591"/>
                </a:lnTo>
                <a:lnTo>
                  <a:pt x="1254008" y="1129405"/>
                </a:lnTo>
                <a:lnTo>
                  <a:pt x="1225936" y="1163452"/>
                </a:lnTo>
                <a:lnTo>
                  <a:pt x="1195699" y="1195699"/>
                </a:lnTo>
                <a:lnTo>
                  <a:pt x="1163452" y="1225936"/>
                </a:lnTo>
                <a:lnTo>
                  <a:pt x="1129405" y="1254008"/>
                </a:lnTo>
                <a:lnTo>
                  <a:pt x="1093591" y="1279916"/>
                </a:lnTo>
                <a:lnTo>
                  <a:pt x="1056010" y="1303660"/>
                </a:lnTo>
                <a:lnTo>
                  <a:pt x="1016904" y="1324874"/>
                </a:lnTo>
                <a:lnTo>
                  <a:pt x="976396" y="1343680"/>
                </a:lnTo>
                <a:lnTo>
                  <a:pt x="934486" y="1359804"/>
                </a:lnTo>
                <a:lnTo>
                  <a:pt x="891296" y="1373245"/>
                </a:lnTo>
                <a:lnTo>
                  <a:pt x="846978" y="1383913"/>
                </a:lnTo>
                <a:lnTo>
                  <a:pt x="801623" y="1391686"/>
                </a:lnTo>
                <a:lnTo>
                  <a:pt x="755416" y="1396380"/>
                </a:lnTo>
                <a:lnTo>
                  <a:pt x="708172" y="1397904"/>
                </a:lnTo>
                <a:lnTo>
                  <a:pt x="867671" y="1397904"/>
                </a:lnTo>
                <a:lnTo>
                  <a:pt x="940582" y="1377208"/>
                </a:lnTo>
                <a:lnTo>
                  <a:pt x="983620" y="1360688"/>
                </a:lnTo>
                <a:lnTo>
                  <a:pt x="1025164" y="1341394"/>
                </a:lnTo>
                <a:lnTo>
                  <a:pt x="1065275" y="1319540"/>
                </a:lnTo>
                <a:lnTo>
                  <a:pt x="1103894" y="1295278"/>
                </a:lnTo>
                <a:lnTo>
                  <a:pt x="1140592" y="1268608"/>
                </a:lnTo>
                <a:lnTo>
                  <a:pt x="1175644" y="1239773"/>
                </a:lnTo>
                <a:lnTo>
                  <a:pt x="1208653" y="1208653"/>
                </a:lnTo>
                <a:lnTo>
                  <a:pt x="1239773" y="1175644"/>
                </a:lnTo>
                <a:lnTo>
                  <a:pt x="1268608" y="1140713"/>
                </a:lnTo>
                <a:lnTo>
                  <a:pt x="1295278" y="1103894"/>
                </a:lnTo>
                <a:lnTo>
                  <a:pt x="1319540" y="1065397"/>
                </a:lnTo>
                <a:lnTo>
                  <a:pt x="1341394" y="1025286"/>
                </a:lnTo>
                <a:lnTo>
                  <a:pt x="1360566" y="983620"/>
                </a:lnTo>
                <a:lnTo>
                  <a:pt x="1377208" y="940582"/>
                </a:lnTo>
                <a:lnTo>
                  <a:pt x="1391046" y="896233"/>
                </a:lnTo>
                <a:lnTo>
                  <a:pt x="1401958" y="850788"/>
                </a:lnTo>
                <a:lnTo>
                  <a:pt x="1409821" y="804184"/>
                </a:lnTo>
                <a:lnTo>
                  <a:pt x="1414790" y="756544"/>
                </a:lnTo>
                <a:lnTo>
                  <a:pt x="1416436" y="708172"/>
                </a:lnTo>
                <a:lnTo>
                  <a:pt x="1414790" y="661050"/>
                </a:lnTo>
                <a:lnTo>
                  <a:pt x="1414790" y="659770"/>
                </a:lnTo>
                <a:lnTo>
                  <a:pt x="1409821" y="612160"/>
                </a:lnTo>
                <a:lnTo>
                  <a:pt x="1401958" y="565678"/>
                </a:lnTo>
                <a:lnTo>
                  <a:pt x="1397904" y="548761"/>
                </a:lnTo>
                <a:close/>
              </a:path>
              <a:path w="1416684" h="1416685">
                <a:moveTo>
                  <a:pt x="867552" y="18409"/>
                </a:moveTo>
                <a:lnTo>
                  <a:pt x="708172" y="18409"/>
                </a:lnTo>
                <a:lnTo>
                  <a:pt x="755416" y="20086"/>
                </a:lnTo>
                <a:lnTo>
                  <a:pt x="801623" y="24780"/>
                </a:lnTo>
                <a:lnTo>
                  <a:pt x="846978" y="32522"/>
                </a:lnTo>
                <a:lnTo>
                  <a:pt x="891296" y="43068"/>
                </a:lnTo>
                <a:lnTo>
                  <a:pt x="934486" y="56509"/>
                </a:lnTo>
                <a:lnTo>
                  <a:pt x="976396" y="72786"/>
                </a:lnTo>
                <a:lnTo>
                  <a:pt x="1016904" y="91439"/>
                </a:lnTo>
                <a:lnTo>
                  <a:pt x="1056010" y="112775"/>
                </a:lnTo>
                <a:lnTo>
                  <a:pt x="1093591" y="136397"/>
                </a:lnTo>
                <a:lnTo>
                  <a:pt x="1129405" y="162305"/>
                </a:lnTo>
                <a:lnTo>
                  <a:pt x="1163452" y="190499"/>
                </a:lnTo>
                <a:lnTo>
                  <a:pt x="1195699" y="220736"/>
                </a:lnTo>
                <a:lnTo>
                  <a:pt x="1225936" y="252862"/>
                </a:lnTo>
                <a:lnTo>
                  <a:pt x="1254008" y="286908"/>
                </a:lnTo>
                <a:lnTo>
                  <a:pt x="1279916" y="322844"/>
                </a:lnTo>
                <a:lnTo>
                  <a:pt x="1303660" y="360304"/>
                </a:lnTo>
                <a:lnTo>
                  <a:pt x="1324874" y="399409"/>
                </a:lnTo>
                <a:lnTo>
                  <a:pt x="1343680" y="439948"/>
                </a:lnTo>
                <a:lnTo>
                  <a:pt x="1359804" y="481858"/>
                </a:lnTo>
                <a:lnTo>
                  <a:pt x="1373245" y="525017"/>
                </a:lnTo>
                <a:lnTo>
                  <a:pt x="1383913" y="569335"/>
                </a:lnTo>
                <a:lnTo>
                  <a:pt x="1391533" y="614690"/>
                </a:lnTo>
                <a:lnTo>
                  <a:pt x="1396258" y="661050"/>
                </a:lnTo>
                <a:lnTo>
                  <a:pt x="1397904" y="708172"/>
                </a:lnTo>
                <a:lnTo>
                  <a:pt x="1397904" y="548761"/>
                </a:lnTo>
                <a:lnTo>
                  <a:pt x="1377208" y="475762"/>
                </a:lnTo>
                <a:lnTo>
                  <a:pt x="1360566" y="432815"/>
                </a:lnTo>
                <a:lnTo>
                  <a:pt x="1341394" y="391180"/>
                </a:lnTo>
                <a:lnTo>
                  <a:pt x="1319540" y="351038"/>
                </a:lnTo>
                <a:lnTo>
                  <a:pt x="1295278" y="312419"/>
                </a:lnTo>
                <a:lnTo>
                  <a:pt x="1268608" y="275722"/>
                </a:lnTo>
                <a:lnTo>
                  <a:pt x="1239773" y="240670"/>
                </a:lnTo>
                <a:lnTo>
                  <a:pt x="1208653" y="207660"/>
                </a:lnTo>
                <a:lnTo>
                  <a:pt x="1175644" y="176662"/>
                </a:lnTo>
                <a:lnTo>
                  <a:pt x="1140592" y="147706"/>
                </a:lnTo>
                <a:lnTo>
                  <a:pt x="1103894" y="121036"/>
                </a:lnTo>
                <a:lnTo>
                  <a:pt x="1065275" y="96773"/>
                </a:lnTo>
                <a:lnTo>
                  <a:pt x="1025164" y="74950"/>
                </a:lnTo>
                <a:lnTo>
                  <a:pt x="983620" y="55747"/>
                </a:lnTo>
                <a:lnTo>
                  <a:pt x="940582" y="39136"/>
                </a:lnTo>
                <a:lnTo>
                  <a:pt x="896233" y="25267"/>
                </a:lnTo>
                <a:lnTo>
                  <a:pt x="867552" y="18409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21268" y="1773935"/>
            <a:ext cx="1417320" cy="1415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011800" y="2213882"/>
            <a:ext cx="638175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25" dirty="0">
                <a:solidFill>
                  <a:srgbClr val="FCFCFC"/>
                </a:solidFill>
                <a:latin typeface="Calibri"/>
                <a:cs typeface="Calibri"/>
              </a:rPr>
              <a:t>01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200905" y="3597280"/>
            <a:ext cx="1315085" cy="1306195"/>
          </a:xfrm>
          <a:custGeom>
            <a:avLst/>
            <a:gdLst/>
            <a:ahLst/>
            <a:cxnLst/>
            <a:rect l="l" t="t" r="r" b="b"/>
            <a:pathLst>
              <a:path w="1315084" h="1306195">
                <a:moveTo>
                  <a:pt x="657331" y="0"/>
                </a:moveTo>
                <a:lnTo>
                  <a:pt x="608319" y="1889"/>
                </a:lnTo>
                <a:lnTo>
                  <a:pt x="560313" y="7101"/>
                </a:lnTo>
                <a:lnTo>
                  <a:pt x="513313" y="15880"/>
                </a:lnTo>
                <a:lnTo>
                  <a:pt x="467746" y="27675"/>
                </a:lnTo>
                <a:lnTo>
                  <a:pt x="423275" y="42793"/>
                </a:lnTo>
                <a:lnTo>
                  <a:pt x="380481" y="60838"/>
                </a:lnTo>
                <a:lnTo>
                  <a:pt x="339211" y="81777"/>
                </a:lnTo>
                <a:lnTo>
                  <a:pt x="299709" y="105399"/>
                </a:lnTo>
                <a:lnTo>
                  <a:pt x="262006" y="131704"/>
                </a:lnTo>
                <a:lnTo>
                  <a:pt x="226313" y="160385"/>
                </a:lnTo>
                <a:lnTo>
                  <a:pt x="192785" y="191505"/>
                </a:lnTo>
                <a:lnTo>
                  <a:pt x="161422" y="224789"/>
                </a:lnTo>
                <a:lnTo>
                  <a:pt x="132466" y="260329"/>
                </a:lnTo>
                <a:lnTo>
                  <a:pt x="106039" y="297667"/>
                </a:lnTo>
                <a:lnTo>
                  <a:pt x="82295" y="336925"/>
                </a:lnTo>
                <a:lnTo>
                  <a:pt x="61203" y="377951"/>
                </a:lnTo>
                <a:lnTo>
                  <a:pt x="43037" y="420623"/>
                </a:lnTo>
                <a:lnTo>
                  <a:pt x="27919" y="464545"/>
                </a:lnTo>
                <a:lnTo>
                  <a:pt x="15880" y="510021"/>
                </a:lnTo>
                <a:lnTo>
                  <a:pt x="7101" y="556625"/>
                </a:lnTo>
                <a:lnTo>
                  <a:pt x="1767" y="604265"/>
                </a:lnTo>
                <a:lnTo>
                  <a:pt x="0" y="652912"/>
                </a:lnTo>
                <a:lnTo>
                  <a:pt x="1767" y="701680"/>
                </a:lnTo>
                <a:lnTo>
                  <a:pt x="7101" y="749289"/>
                </a:lnTo>
                <a:lnTo>
                  <a:pt x="15880" y="795893"/>
                </a:lnTo>
                <a:lnTo>
                  <a:pt x="27919" y="841369"/>
                </a:lnTo>
                <a:lnTo>
                  <a:pt x="43037" y="885443"/>
                </a:lnTo>
                <a:lnTo>
                  <a:pt x="61203" y="927994"/>
                </a:lnTo>
                <a:lnTo>
                  <a:pt x="82295" y="968989"/>
                </a:lnTo>
                <a:lnTo>
                  <a:pt x="106039" y="1008247"/>
                </a:lnTo>
                <a:lnTo>
                  <a:pt x="132466" y="1045707"/>
                </a:lnTo>
                <a:lnTo>
                  <a:pt x="161422" y="1081156"/>
                </a:lnTo>
                <a:lnTo>
                  <a:pt x="192785" y="1114409"/>
                </a:lnTo>
                <a:lnTo>
                  <a:pt x="226313" y="1145529"/>
                </a:lnTo>
                <a:lnTo>
                  <a:pt x="262006" y="1174363"/>
                </a:lnTo>
                <a:lnTo>
                  <a:pt x="299709" y="1200515"/>
                </a:lnTo>
                <a:lnTo>
                  <a:pt x="339211" y="1224259"/>
                </a:lnTo>
                <a:lnTo>
                  <a:pt x="380481" y="1245107"/>
                </a:lnTo>
                <a:lnTo>
                  <a:pt x="423275" y="1263121"/>
                </a:lnTo>
                <a:lnTo>
                  <a:pt x="467746" y="1278239"/>
                </a:lnTo>
                <a:lnTo>
                  <a:pt x="513313" y="1290187"/>
                </a:lnTo>
                <a:lnTo>
                  <a:pt x="560313" y="1298813"/>
                </a:lnTo>
                <a:lnTo>
                  <a:pt x="608319" y="1304147"/>
                </a:lnTo>
                <a:lnTo>
                  <a:pt x="657331" y="1305946"/>
                </a:lnTo>
                <a:lnTo>
                  <a:pt x="706252" y="1304147"/>
                </a:lnTo>
                <a:lnTo>
                  <a:pt x="754258" y="1298813"/>
                </a:lnTo>
                <a:lnTo>
                  <a:pt x="801227" y="1290187"/>
                </a:lnTo>
                <a:lnTo>
                  <a:pt x="846947" y="1278239"/>
                </a:lnTo>
                <a:lnTo>
                  <a:pt x="891265" y="1263121"/>
                </a:lnTo>
                <a:lnTo>
                  <a:pt x="934090" y="1245107"/>
                </a:lnTo>
                <a:lnTo>
                  <a:pt x="975359" y="1224259"/>
                </a:lnTo>
                <a:lnTo>
                  <a:pt x="1014983" y="1200515"/>
                </a:lnTo>
                <a:lnTo>
                  <a:pt x="1052565" y="1174363"/>
                </a:lnTo>
                <a:lnTo>
                  <a:pt x="1088257" y="1145529"/>
                </a:lnTo>
                <a:lnTo>
                  <a:pt x="1121785" y="1114409"/>
                </a:lnTo>
                <a:lnTo>
                  <a:pt x="1153149" y="1081156"/>
                </a:lnTo>
                <a:lnTo>
                  <a:pt x="1182105" y="1045707"/>
                </a:lnTo>
                <a:lnTo>
                  <a:pt x="1208531" y="1008247"/>
                </a:lnTo>
                <a:lnTo>
                  <a:pt x="1232275" y="968989"/>
                </a:lnTo>
                <a:lnTo>
                  <a:pt x="1253368" y="927994"/>
                </a:lnTo>
                <a:lnTo>
                  <a:pt x="1271503" y="885443"/>
                </a:lnTo>
                <a:lnTo>
                  <a:pt x="1286621" y="841369"/>
                </a:lnTo>
                <a:lnTo>
                  <a:pt x="1298691" y="795893"/>
                </a:lnTo>
                <a:lnTo>
                  <a:pt x="1307470" y="749289"/>
                </a:lnTo>
                <a:lnTo>
                  <a:pt x="1312804" y="701680"/>
                </a:lnTo>
                <a:lnTo>
                  <a:pt x="1314571" y="652912"/>
                </a:lnTo>
                <a:lnTo>
                  <a:pt x="1312804" y="604265"/>
                </a:lnTo>
                <a:lnTo>
                  <a:pt x="1307470" y="556625"/>
                </a:lnTo>
                <a:lnTo>
                  <a:pt x="1298691" y="510021"/>
                </a:lnTo>
                <a:lnTo>
                  <a:pt x="1286621" y="464545"/>
                </a:lnTo>
                <a:lnTo>
                  <a:pt x="1271503" y="420623"/>
                </a:lnTo>
                <a:lnTo>
                  <a:pt x="1253368" y="377951"/>
                </a:lnTo>
                <a:lnTo>
                  <a:pt x="1232275" y="336925"/>
                </a:lnTo>
                <a:lnTo>
                  <a:pt x="1208531" y="297667"/>
                </a:lnTo>
                <a:lnTo>
                  <a:pt x="1182105" y="260329"/>
                </a:lnTo>
                <a:lnTo>
                  <a:pt x="1153149" y="224789"/>
                </a:lnTo>
                <a:lnTo>
                  <a:pt x="1121785" y="191505"/>
                </a:lnTo>
                <a:lnTo>
                  <a:pt x="1088257" y="160385"/>
                </a:lnTo>
                <a:lnTo>
                  <a:pt x="1052565" y="131704"/>
                </a:lnTo>
                <a:lnTo>
                  <a:pt x="1014983" y="105399"/>
                </a:lnTo>
                <a:lnTo>
                  <a:pt x="975359" y="81777"/>
                </a:lnTo>
                <a:lnTo>
                  <a:pt x="934090" y="60838"/>
                </a:lnTo>
                <a:lnTo>
                  <a:pt x="891265" y="42793"/>
                </a:lnTo>
                <a:lnTo>
                  <a:pt x="846947" y="27675"/>
                </a:lnTo>
                <a:lnTo>
                  <a:pt x="801227" y="15880"/>
                </a:lnTo>
                <a:lnTo>
                  <a:pt x="754258" y="7101"/>
                </a:lnTo>
                <a:lnTo>
                  <a:pt x="706252" y="1889"/>
                </a:lnTo>
                <a:lnTo>
                  <a:pt x="657331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45279" y="3542019"/>
            <a:ext cx="1426210" cy="1416685"/>
          </a:xfrm>
          <a:custGeom>
            <a:avLst/>
            <a:gdLst/>
            <a:ahLst/>
            <a:cxnLst/>
            <a:rect l="l" t="t" r="r" b="b"/>
            <a:pathLst>
              <a:path w="1426209" h="1416685">
                <a:moveTo>
                  <a:pt x="712957" y="0"/>
                </a:moveTo>
                <a:lnTo>
                  <a:pt x="664189" y="1645"/>
                </a:lnTo>
                <a:lnTo>
                  <a:pt x="616336" y="6492"/>
                </a:lnTo>
                <a:lnTo>
                  <a:pt x="569457" y="14356"/>
                </a:lnTo>
                <a:lnTo>
                  <a:pt x="523615" y="25420"/>
                </a:lnTo>
                <a:lnTo>
                  <a:pt x="479023" y="39136"/>
                </a:lnTo>
                <a:lnTo>
                  <a:pt x="435742" y="55747"/>
                </a:lnTo>
                <a:lnTo>
                  <a:pt x="393832" y="75072"/>
                </a:lnTo>
                <a:lnTo>
                  <a:pt x="353446" y="96773"/>
                </a:lnTo>
                <a:lnTo>
                  <a:pt x="314584" y="121157"/>
                </a:lnTo>
                <a:lnTo>
                  <a:pt x="277489" y="147706"/>
                </a:lnTo>
                <a:lnTo>
                  <a:pt x="242315" y="176662"/>
                </a:lnTo>
                <a:lnTo>
                  <a:pt x="209031" y="207660"/>
                </a:lnTo>
                <a:lnTo>
                  <a:pt x="177789" y="240791"/>
                </a:lnTo>
                <a:lnTo>
                  <a:pt x="148711" y="275722"/>
                </a:lnTo>
                <a:lnTo>
                  <a:pt x="121919" y="312541"/>
                </a:lnTo>
                <a:lnTo>
                  <a:pt x="97535" y="351038"/>
                </a:lnTo>
                <a:lnTo>
                  <a:pt x="75437" y="391180"/>
                </a:lnTo>
                <a:lnTo>
                  <a:pt x="56113" y="432815"/>
                </a:lnTo>
                <a:lnTo>
                  <a:pt x="39349" y="475884"/>
                </a:lnTo>
                <a:lnTo>
                  <a:pt x="25511" y="520202"/>
                </a:lnTo>
                <a:lnTo>
                  <a:pt x="14477" y="565678"/>
                </a:lnTo>
                <a:lnTo>
                  <a:pt x="6461" y="612282"/>
                </a:lnTo>
                <a:lnTo>
                  <a:pt x="1645" y="659770"/>
                </a:lnTo>
                <a:lnTo>
                  <a:pt x="0" y="708294"/>
                </a:lnTo>
                <a:lnTo>
                  <a:pt x="1645" y="755416"/>
                </a:lnTo>
                <a:lnTo>
                  <a:pt x="1645" y="756665"/>
                </a:lnTo>
                <a:lnTo>
                  <a:pt x="6461" y="804184"/>
                </a:lnTo>
                <a:lnTo>
                  <a:pt x="14477" y="850788"/>
                </a:lnTo>
                <a:lnTo>
                  <a:pt x="25511" y="896233"/>
                </a:lnTo>
                <a:lnTo>
                  <a:pt x="39349" y="940582"/>
                </a:lnTo>
                <a:lnTo>
                  <a:pt x="56113" y="983620"/>
                </a:lnTo>
                <a:lnTo>
                  <a:pt x="75437" y="1025286"/>
                </a:lnTo>
                <a:lnTo>
                  <a:pt x="97535" y="1065397"/>
                </a:lnTo>
                <a:lnTo>
                  <a:pt x="121919" y="1103894"/>
                </a:lnTo>
                <a:lnTo>
                  <a:pt x="148711" y="1140713"/>
                </a:lnTo>
                <a:lnTo>
                  <a:pt x="177789" y="1175765"/>
                </a:lnTo>
                <a:lnTo>
                  <a:pt x="209031" y="1208806"/>
                </a:lnTo>
                <a:lnTo>
                  <a:pt x="242315" y="1239773"/>
                </a:lnTo>
                <a:lnTo>
                  <a:pt x="277489" y="1268729"/>
                </a:lnTo>
                <a:lnTo>
                  <a:pt x="314584" y="1295278"/>
                </a:lnTo>
                <a:lnTo>
                  <a:pt x="353446" y="1319662"/>
                </a:lnTo>
                <a:lnTo>
                  <a:pt x="393832" y="1341394"/>
                </a:lnTo>
                <a:lnTo>
                  <a:pt x="435742" y="1360688"/>
                </a:lnTo>
                <a:lnTo>
                  <a:pt x="479023" y="1377330"/>
                </a:lnTo>
                <a:lnTo>
                  <a:pt x="523615" y="1391168"/>
                </a:lnTo>
                <a:lnTo>
                  <a:pt x="569457" y="1402079"/>
                </a:lnTo>
                <a:lnTo>
                  <a:pt x="616336" y="1409974"/>
                </a:lnTo>
                <a:lnTo>
                  <a:pt x="664189" y="1414790"/>
                </a:lnTo>
                <a:lnTo>
                  <a:pt x="712957" y="1416436"/>
                </a:lnTo>
                <a:lnTo>
                  <a:pt x="761603" y="1414790"/>
                </a:lnTo>
                <a:lnTo>
                  <a:pt x="809487" y="1409974"/>
                </a:lnTo>
                <a:lnTo>
                  <a:pt x="856366" y="1402079"/>
                </a:lnTo>
                <a:lnTo>
                  <a:pt x="873396" y="1398026"/>
                </a:lnTo>
                <a:lnTo>
                  <a:pt x="712957" y="1398026"/>
                </a:lnTo>
                <a:lnTo>
                  <a:pt x="665469" y="1396380"/>
                </a:lnTo>
                <a:lnTo>
                  <a:pt x="618865" y="1391686"/>
                </a:lnTo>
                <a:lnTo>
                  <a:pt x="573145" y="1383913"/>
                </a:lnTo>
                <a:lnTo>
                  <a:pt x="528553" y="1373245"/>
                </a:lnTo>
                <a:lnTo>
                  <a:pt x="485119" y="1359804"/>
                </a:lnTo>
                <a:lnTo>
                  <a:pt x="442965" y="1343680"/>
                </a:lnTo>
                <a:lnTo>
                  <a:pt x="402061" y="1324996"/>
                </a:lnTo>
                <a:lnTo>
                  <a:pt x="362711" y="1303660"/>
                </a:lnTo>
                <a:lnTo>
                  <a:pt x="324977" y="1280038"/>
                </a:lnTo>
                <a:lnTo>
                  <a:pt x="288919" y="1254130"/>
                </a:lnTo>
                <a:lnTo>
                  <a:pt x="254629" y="1225936"/>
                </a:lnTo>
                <a:lnTo>
                  <a:pt x="222229" y="1195699"/>
                </a:lnTo>
                <a:lnTo>
                  <a:pt x="191749" y="1163573"/>
                </a:lnTo>
                <a:lnTo>
                  <a:pt x="163433" y="1129405"/>
                </a:lnTo>
                <a:lnTo>
                  <a:pt x="137281" y="1093591"/>
                </a:lnTo>
                <a:lnTo>
                  <a:pt x="113537" y="1056131"/>
                </a:lnTo>
                <a:lnTo>
                  <a:pt x="92080" y="1017026"/>
                </a:lnTo>
                <a:lnTo>
                  <a:pt x="73273" y="976518"/>
                </a:lnTo>
                <a:lnTo>
                  <a:pt x="57028" y="934608"/>
                </a:lnTo>
                <a:lnTo>
                  <a:pt x="43433" y="891418"/>
                </a:lnTo>
                <a:lnTo>
                  <a:pt x="32765" y="847100"/>
                </a:lnTo>
                <a:lnTo>
                  <a:pt x="24871" y="801745"/>
                </a:lnTo>
                <a:lnTo>
                  <a:pt x="20299" y="756665"/>
                </a:lnTo>
                <a:lnTo>
                  <a:pt x="18531" y="708294"/>
                </a:lnTo>
                <a:lnTo>
                  <a:pt x="20177" y="661050"/>
                </a:lnTo>
                <a:lnTo>
                  <a:pt x="24871" y="614812"/>
                </a:lnTo>
                <a:lnTo>
                  <a:pt x="32765" y="569488"/>
                </a:lnTo>
                <a:lnTo>
                  <a:pt x="43433" y="525139"/>
                </a:lnTo>
                <a:lnTo>
                  <a:pt x="57028" y="481980"/>
                </a:lnTo>
                <a:lnTo>
                  <a:pt x="73273" y="440070"/>
                </a:lnTo>
                <a:lnTo>
                  <a:pt x="92080" y="399409"/>
                </a:lnTo>
                <a:lnTo>
                  <a:pt x="113537" y="360425"/>
                </a:lnTo>
                <a:lnTo>
                  <a:pt x="137281" y="322844"/>
                </a:lnTo>
                <a:lnTo>
                  <a:pt x="163433" y="287030"/>
                </a:lnTo>
                <a:lnTo>
                  <a:pt x="191749" y="252983"/>
                </a:lnTo>
                <a:lnTo>
                  <a:pt x="222107" y="220736"/>
                </a:lnTo>
                <a:lnTo>
                  <a:pt x="254629" y="190499"/>
                </a:lnTo>
                <a:lnTo>
                  <a:pt x="288919" y="162427"/>
                </a:lnTo>
                <a:lnTo>
                  <a:pt x="324977" y="136397"/>
                </a:lnTo>
                <a:lnTo>
                  <a:pt x="362711" y="112775"/>
                </a:lnTo>
                <a:lnTo>
                  <a:pt x="402061" y="91561"/>
                </a:lnTo>
                <a:lnTo>
                  <a:pt x="442965" y="72786"/>
                </a:lnTo>
                <a:lnTo>
                  <a:pt x="485119" y="56662"/>
                </a:lnTo>
                <a:lnTo>
                  <a:pt x="528553" y="43190"/>
                </a:lnTo>
                <a:lnTo>
                  <a:pt x="573145" y="32522"/>
                </a:lnTo>
                <a:lnTo>
                  <a:pt x="618865" y="24780"/>
                </a:lnTo>
                <a:lnTo>
                  <a:pt x="665469" y="20086"/>
                </a:lnTo>
                <a:lnTo>
                  <a:pt x="712957" y="18409"/>
                </a:lnTo>
                <a:lnTo>
                  <a:pt x="873373" y="18409"/>
                </a:lnTo>
                <a:lnTo>
                  <a:pt x="856366" y="14356"/>
                </a:lnTo>
                <a:lnTo>
                  <a:pt x="809487" y="6492"/>
                </a:lnTo>
                <a:lnTo>
                  <a:pt x="761603" y="1645"/>
                </a:lnTo>
                <a:lnTo>
                  <a:pt x="712957" y="0"/>
                </a:lnTo>
                <a:close/>
              </a:path>
              <a:path w="1426209" h="1416685">
                <a:moveTo>
                  <a:pt x="1407292" y="548761"/>
                </a:moveTo>
                <a:lnTo>
                  <a:pt x="1407292" y="708294"/>
                </a:lnTo>
                <a:lnTo>
                  <a:pt x="1405615" y="755416"/>
                </a:lnTo>
                <a:lnTo>
                  <a:pt x="1400921" y="801745"/>
                </a:lnTo>
                <a:lnTo>
                  <a:pt x="1393179" y="847100"/>
                </a:lnTo>
                <a:lnTo>
                  <a:pt x="1382389" y="891418"/>
                </a:lnTo>
                <a:lnTo>
                  <a:pt x="1368917" y="934608"/>
                </a:lnTo>
                <a:lnTo>
                  <a:pt x="1352549" y="976518"/>
                </a:lnTo>
                <a:lnTo>
                  <a:pt x="1333743" y="1017026"/>
                </a:lnTo>
                <a:lnTo>
                  <a:pt x="1312285" y="1056131"/>
                </a:lnTo>
                <a:lnTo>
                  <a:pt x="1288541" y="1093591"/>
                </a:lnTo>
                <a:lnTo>
                  <a:pt x="1262359" y="1129405"/>
                </a:lnTo>
                <a:lnTo>
                  <a:pt x="1234043" y="1163573"/>
                </a:lnTo>
                <a:lnTo>
                  <a:pt x="1203685" y="1195699"/>
                </a:lnTo>
                <a:lnTo>
                  <a:pt x="1171193" y="1225936"/>
                </a:lnTo>
                <a:lnTo>
                  <a:pt x="1136903" y="1254130"/>
                </a:lnTo>
                <a:lnTo>
                  <a:pt x="1100815" y="1280038"/>
                </a:lnTo>
                <a:lnTo>
                  <a:pt x="1063111" y="1303660"/>
                </a:lnTo>
                <a:lnTo>
                  <a:pt x="1023731" y="1324996"/>
                </a:lnTo>
                <a:lnTo>
                  <a:pt x="982979" y="1343680"/>
                </a:lnTo>
                <a:lnTo>
                  <a:pt x="940673" y="1359804"/>
                </a:lnTo>
                <a:lnTo>
                  <a:pt x="897239" y="1373245"/>
                </a:lnTo>
                <a:lnTo>
                  <a:pt x="852677" y="1383913"/>
                </a:lnTo>
                <a:lnTo>
                  <a:pt x="806957" y="1391686"/>
                </a:lnTo>
                <a:lnTo>
                  <a:pt x="760354" y="1396380"/>
                </a:lnTo>
                <a:lnTo>
                  <a:pt x="712957" y="1398026"/>
                </a:lnTo>
                <a:lnTo>
                  <a:pt x="873396" y="1398026"/>
                </a:lnTo>
                <a:lnTo>
                  <a:pt x="946769" y="1377330"/>
                </a:lnTo>
                <a:lnTo>
                  <a:pt x="990203" y="1360688"/>
                </a:lnTo>
                <a:lnTo>
                  <a:pt x="1032113" y="1341394"/>
                </a:lnTo>
                <a:lnTo>
                  <a:pt x="1072499" y="1319662"/>
                </a:lnTo>
                <a:lnTo>
                  <a:pt x="1111239" y="1295278"/>
                </a:lnTo>
                <a:lnTo>
                  <a:pt x="1148333" y="1268729"/>
                </a:lnTo>
                <a:lnTo>
                  <a:pt x="1183507" y="1239773"/>
                </a:lnTo>
                <a:lnTo>
                  <a:pt x="1216792" y="1208806"/>
                </a:lnTo>
                <a:lnTo>
                  <a:pt x="1248034" y="1175765"/>
                </a:lnTo>
                <a:lnTo>
                  <a:pt x="1277111" y="1140713"/>
                </a:lnTo>
                <a:lnTo>
                  <a:pt x="1303903" y="1103894"/>
                </a:lnTo>
                <a:lnTo>
                  <a:pt x="1328409" y="1065397"/>
                </a:lnTo>
                <a:lnTo>
                  <a:pt x="1350385" y="1025286"/>
                </a:lnTo>
                <a:lnTo>
                  <a:pt x="1369679" y="983620"/>
                </a:lnTo>
                <a:lnTo>
                  <a:pt x="1386443" y="940582"/>
                </a:lnTo>
                <a:lnTo>
                  <a:pt x="1400281" y="896233"/>
                </a:lnTo>
                <a:lnTo>
                  <a:pt x="1411345" y="850788"/>
                </a:lnTo>
                <a:lnTo>
                  <a:pt x="1419331" y="804184"/>
                </a:lnTo>
                <a:lnTo>
                  <a:pt x="1424177" y="756665"/>
                </a:lnTo>
                <a:lnTo>
                  <a:pt x="1425823" y="708294"/>
                </a:lnTo>
                <a:lnTo>
                  <a:pt x="1424299" y="661050"/>
                </a:lnTo>
                <a:lnTo>
                  <a:pt x="1424177" y="659770"/>
                </a:lnTo>
                <a:lnTo>
                  <a:pt x="1419331" y="612282"/>
                </a:lnTo>
                <a:lnTo>
                  <a:pt x="1411345" y="565678"/>
                </a:lnTo>
                <a:lnTo>
                  <a:pt x="1407292" y="548761"/>
                </a:lnTo>
                <a:close/>
              </a:path>
              <a:path w="1426209" h="1416685">
                <a:moveTo>
                  <a:pt x="873373" y="18409"/>
                </a:moveTo>
                <a:lnTo>
                  <a:pt x="712957" y="18409"/>
                </a:lnTo>
                <a:lnTo>
                  <a:pt x="760354" y="20086"/>
                </a:lnTo>
                <a:lnTo>
                  <a:pt x="806957" y="24780"/>
                </a:lnTo>
                <a:lnTo>
                  <a:pt x="852677" y="32522"/>
                </a:lnTo>
                <a:lnTo>
                  <a:pt x="897239" y="43190"/>
                </a:lnTo>
                <a:lnTo>
                  <a:pt x="940673" y="56662"/>
                </a:lnTo>
                <a:lnTo>
                  <a:pt x="982979" y="72786"/>
                </a:lnTo>
                <a:lnTo>
                  <a:pt x="1023731" y="91561"/>
                </a:lnTo>
                <a:lnTo>
                  <a:pt x="1063111" y="112775"/>
                </a:lnTo>
                <a:lnTo>
                  <a:pt x="1100815" y="136397"/>
                </a:lnTo>
                <a:lnTo>
                  <a:pt x="1136903" y="162427"/>
                </a:lnTo>
                <a:lnTo>
                  <a:pt x="1171193" y="190499"/>
                </a:lnTo>
                <a:lnTo>
                  <a:pt x="1203685" y="220736"/>
                </a:lnTo>
                <a:lnTo>
                  <a:pt x="1234043" y="252983"/>
                </a:lnTo>
                <a:lnTo>
                  <a:pt x="1262359" y="287030"/>
                </a:lnTo>
                <a:lnTo>
                  <a:pt x="1288541" y="322844"/>
                </a:lnTo>
                <a:lnTo>
                  <a:pt x="1312285" y="360425"/>
                </a:lnTo>
                <a:lnTo>
                  <a:pt x="1333743" y="399409"/>
                </a:lnTo>
                <a:lnTo>
                  <a:pt x="1352549" y="440070"/>
                </a:lnTo>
                <a:lnTo>
                  <a:pt x="1368917" y="481980"/>
                </a:lnTo>
                <a:lnTo>
                  <a:pt x="1382389" y="525139"/>
                </a:lnTo>
                <a:lnTo>
                  <a:pt x="1393179" y="569488"/>
                </a:lnTo>
                <a:lnTo>
                  <a:pt x="1400921" y="614812"/>
                </a:lnTo>
                <a:lnTo>
                  <a:pt x="1405615" y="661050"/>
                </a:lnTo>
                <a:lnTo>
                  <a:pt x="1407292" y="708294"/>
                </a:lnTo>
                <a:lnTo>
                  <a:pt x="1407292" y="548761"/>
                </a:lnTo>
                <a:lnTo>
                  <a:pt x="1386443" y="475884"/>
                </a:lnTo>
                <a:lnTo>
                  <a:pt x="1369679" y="432815"/>
                </a:lnTo>
                <a:lnTo>
                  <a:pt x="1350385" y="391180"/>
                </a:lnTo>
                <a:lnTo>
                  <a:pt x="1328409" y="351038"/>
                </a:lnTo>
                <a:lnTo>
                  <a:pt x="1303903" y="312541"/>
                </a:lnTo>
                <a:lnTo>
                  <a:pt x="1277111" y="275722"/>
                </a:lnTo>
                <a:lnTo>
                  <a:pt x="1248034" y="240791"/>
                </a:lnTo>
                <a:lnTo>
                  <a:pt x="1216792" y="207660"/>
                </a:lnTo>
                <a:lnTo>
                  <a:pt x="1183507" y="176662"/>
                </a:lnTo>
                <a:lnTo>
                  <a:pt x="1148333" y="147706"/>
                </a:lnTo>
                <a:lnTo>
                  <a:pt x="1111239" y="121157"/>
                </a:lnTo>
                <a:lnTo>
                  <a:pt x="1072499" y="96773"/>
                </a:lnTo>
                <a:lnTo>
                  <a:pt x="1032113" y="75072"/>
                </a:lnTo>
                <a:lnTo>
                  <a:pt x="990203" y="55747"/>
                </a:lnTo>
                <a:lnTo>
                  <a:pt x="946769" y="39136"/>
                </a:lnTo>
                <a:lnTo>
                  <a:pt x="902207" y="25420"/>
                </a:lnTo>
                <a:lnTo>
                  <a:pt x="873373" y="18409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5523" y="3541776"/>
            <a:ext cx="1426464" cy="141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14106" y="4063895"/>
            <a:ext cx="671830" cy="396240"/>
          </a:xfrm>
          <a:custGeom>
            <a:avLst/>
            <a:gdLst/>
            <a:ahLst/>
            <a:cxnLst/>
            <a:rect l="l" t="t" r="r" b="b"/>
            <a:pathLst>
              <a:path w="671829" h="396239">
                <a:moveTo>
                  <a:pt x="158936" y="23"/>
                </a:moveTo>
                <a:lnTo>
                  <a:pt x="119565" y="4180"/>
                </a:lnTo>
                <a:lnTo>
                  <a:pt x="73345" y="21658"/>
                </a:lnTo>
                <a:lnTo>
                  <a:pt x="35860" y="55878"/>
                </a:lnTo>
                <a:lnTo>
                  <a:pt x="14847" y="97733"/>
                </a:lnTo>
                <a:lnTo>
                  <a:pt x="4727" y="137894"/>
                </a:lnTo>
                <a:lnTo>
                  <a:pt x="184" y="188961"/>
                </a:lnTo>
                <a:lnTo>
                  <a:pt x="0" y="203580"/>
                </a:lnTo>
                <a:lnTo>
                  <a:pt x="260" y="216253"/>
                </a:lnTo>
                <a:lnTo>
                  <a:pt x="4862" y="265895"/>
                </a:lnTo>
                <a:lnTo>
                  <a:pt x="13202" y="304147"/>
                </a:lnTo>
                <a:lnTo>
                  <a:pt x="36592" y="349326"/>
                </a:lnTo>
                <a:lnTo>
                  <a:pt x="75115" y="379923"/>
                </a:lnTo>
                <a:lnTo>
                  <a:pt x="121544" y="393910"/>
                </a:lnTo>
                <a:lnTo>
                  <a:pt x="167292" y="396179"/>
                </a:lnTo>
                <a:lnTo>
                  <a:pt x="179858" y="395230"/>
                </a:lnTo>
                <a:lnTo>
                  <a:pt x="228572" y="383134"/>
                </a:lnTo>
                <a:lnTo>
                  <a:pt x="270105" y="355789"/>
                </a:lnTo>
                <a:lnTo>
                  <a:pt x="271719" y="354017"/>
                </a:lnTo>
                <a:lnTo>
                  <a:pt x="148040" y="354017"/>
                </a:lnTo>
                <a:lnTo>
                  <a:pt x="135560" y="352277"/>
                </a:lnTo>
                <a:lnTo>
                  <a:pt x="92477" y="328134"/>
                </a:lnTo>
                <a:lnTo>
                  <a:pt x="71161" y="282448"/>
                </a:lnTo>
                <a:lnTo>
                  <a:pt x="64204" y="234557"/>
                </a:lnTo>
                <a:lnTo>
                  <a:pt x="62844" y="191965"/>
                </a:lnTo>
                <a:lnTo>
                  <a:pt x="63093" y="179976"/>
                </a:lnTo>
                <a:lnTo>
                  <a:pt x="67879" y="128474"/>
                </a:lnTo>
                <a:lnTo>
                  <a:pt x="85192" y="80328"/>
                </a:lnTo>
                <a:lnTo>
                  <a:pt x="122234" y="48350"/>
                </a:lnTo>
                <a:lnTo>
                  <a:pt x="161772" y="41885"/>
                </a:lnTo>
                <a:lnTo>
                  <a:pt x="278671" y="41885"/>
                </a:lnTo>
                <a:lnTo>
                  <a:pt x="277869" y="40907"/>
                </a:lnTo>
                <a:lnTo>
                  <a:pt x="235062" y="11663"/>
                </a:lnTo>
                <a:lnTo>
                  <a:pt x="189022" y="1289"/>
                </a:lnTo>
                <a:lnTo>
                  <a:pt x="174680" y="328"/>
                </a:lnTo>
                <a:lnTo>
                  <a:pt x="158936" y="23"/>
                </a:lnTo>
                <a:close/>
              </a:path>
              <a:path w="671829" h="396239">
                <a:moveTo>
                  <a:pt x="278671" y="41885"/>
                </a:moveTo>
                <a:lnTo>
                  <a:pt x="161772" y="41885"/>
                </a:lnTo>
                <a:lnTo>
                  <a:pt x="172783" y="42472"/>
                </a:lnTo>
                <a:lnTo>
                  <a:pt x="184823" y="44422"/>
                </a:lnTo>
                <a:lnTo>
                  <a:pt x="222605" y="63267"/>
                </a:lnTo>
                <a:lnTo>
                  <a:pt x="243531" y="97795"/>
                </a:lnTo>
                <a:lnTo>
                  <a:pt x="252683" y="136079"/>
                </a:lnTo>
                <a:lnTo>
                  <a:pt x="256740" y="187076"/>
                </a:lnTo>
                <a:lnTo>
                  <a:pt x="256872" y="203580"/>
                </a:lnTo>
                <a:lnTo>
                  <a:pt x="256819" y="209387"/>
                </a:lnTo>
                <a:lnTo>
                  <a:pt x="254661" y="248436"/>
                </a:lnTo>
                <a:lnTo>
                  <a:pt x="247147" y="286801"/>
                </a:lnTo>
                <a:lnTo>
                  <a:pt x="224570" y="328439"/>
                </a:lnTo>
                <a:lnTo>
                  <a:pt x="188341" y="350781"/>
                </a:lnTo>
                <a:lnTo>
                  <a:pt x="148040" y="354017"/>
                </a:lnTo>
                <a:lnTo>
                  <a:pt x="271719" y="354017"/>
                </a:lnTo>
                <a:lnTo>
                  <a:pt x="299785" y="312849"/>
                </a:lnTo>
                <a:lnTo>
                  <a:pt x="312392" y="273581"/>
                </a:lnTo>
                <a:lnTo>
                  <a:pt x="318934" y="224226"/>
                </a:lnTo>
                <a:lnTo>
                  <a:pt x="319747" y="197330"/>
                </a:lnTo>
                <a:lnTo>
                  <a:pt x="319747" y="196536"/>
                </a:lnTo>
                <a:lnTo>
                  <a:pt x="318225" y="157673"/>
                </a:lnTo>
                <a:lnTo>
                  <a:pt x="310967" y="108113"/>
                </a:lnTo>
                <a:lnTo>
                  <a:pt x="298154" y="71250"/>
                </a:lnTo>
                <a:lnTo>
                  <a:pt x="285560" y="50286"/>
                </a:lnTo>
                <a:lnTo>
                  <a:pt x="278671" y="41885"/>
                </a:lnTo>
                <a:close/>
              </a:path>
              <a:path w="671829" h="396239">
                <a:moveTo>
                  <a:pt x="632545" y="45174"/>
                </a:moveTo>
                <a:lnTo>
                  <a:pt x="509461" y="45174"/>
                </a:lnTo>
                <a:lnTo>
                  <a:pt x="521767" y="45801"/>
                </a:lnTo>
                <a:lnTo>
                  <a:pt x="534003" y="47858"/>
                </a:lnTo>
                <a:lnTo>
                  <a:pt x="568626" y="64843"/>
                </a:lnTo>
                <a:lnTo>
                  <a:pt x="587692" y="110922"/>
                </a:lnTo>
                <a:lnTo>
                  <a:pt x="586685" y="123046"/>
                </a:lnTo>
                <a:lnTo>
                  <a:pt x="568630" y="171386"/>
                </a:lnTo>
                <a:lnTo>
                  <a:pt x="536552" y="212376"/>
                </a:lnTo>
                <a:lnTo>
                  <a:pt x="500485" y="247184"/>
                </a:lnTo>
                <a:lnTo>
                  <a:pt x="397105" y="336014"/>
                </a:lnTo>
                <a:lnTo>
                  <a:pt x="394057" y="338544"/>
                </a:lnTo>
                <a:lnTo>
                  <a:pt x="391771" y="340982"/>
                </a:lnTo>
                <a:lnTo>
                  <a:pt x="389851" y="343268"/>
                </a:lnTo>
                <a:lnTo>
                  <a:pt x="388083" y="345554"/>
                </a:lnTo>
                <a:lnTo>
                  <a:pt x="386437" y="347840"/>
                </a:lnTo>
                <a:lnTo>
                  <a:pt x="385279" y="350126"/>
                </a:lnTo>
                <a:lnTo>
                  <a:pt x="384030" y="352412"/>
                </a:lnTo>
                <a:lnTo>
                  <a:pt x="383268" y="355064"/>
                </a:lnTo>
                <a:lnTo>
                  <a:pt x="382871" y="357990"/>
                </a:lnTo>
                <a:lnTo>
                  <a:pt x="382506" y="361038"/>
                </a:lnTo>
                <a:lnTo>
                  <a:pt x="382384" y="364452"/>
                </a:lnTo>
                <a:lnTo>
                  <a:pt x="382384" y="372834"/>
                </a:lnTo>
                <a:lnTo>
                  <a:pt x="399391" y="390756"/>
                </a:lnTo>
                <a:lnTo>
                  <a:pt x="660239" y="390756"/>
                </a:lnTo>
                <a:lnTo>
                  <a:pt x="671669" y="372346"/>
                </a:lnTo>
                <a:lnTo>
                  <a:pt x="671669" y="365092"/>
                </a:lnTo>
                <a:lnTo>
                  <a:pt x="667859" y="352656"/>
                </a:lnTo>
                <a:lnTo>
                  <a:pt x="666610" y="350888"/>
                </a:lnTo>
                <a:lnTo>
                  <a:pt x="665086" y="349486"/>
                </a:lnTo>
                <a:lnTo>
                  <a:pt x="663287" y="348602"/>
                </a:lnTo>
                <a:lnTo>
                  <a:pt x="661519" y="347688"/>
                </a:lnTo>
                <a:lnTo>
                  <a:pt x="659599" y="347322"/>
                </a:lnTo>
                <a:lnTo>
                  <a:pt x="456663" y="347322"/>
                </a:lnTo>
                <a:lnTo>
                  <a:pt x="543862" y="271361"/>
                </a:lnTo>
                <a:lnTo>
                  <a:pt x="572076" y="245296"/>
                </a:lnTo>
                <a:lnTo>
                  <a:pt x="605528" y="209832"/>
                </a:lnTo>
                <a:lnTo>
                  <a:pt x="634772" y="167872"/>
                </a:lnTo>
                <a:lnTo>
                  <a:pt x="647584" y="131987"/>
                </a:lnTo>
                <a:lnTo>
                  <a:pt x="650367" y="93172"/>
                </a:lnTo>
                <a:lnTo>
                  <a:pt x="648726" y="81691"/>
                </a:lnTo>
                <a:lnTo>
                  <a:pt x="645242" y="69429"/>
                </a:lnTo>
                <a:lnTo>
                  <a:pt x="639575" y="55640"/>
                </a:lnTo>
                <a:lnTo>
                  <a:pt x="633250" y="45973"/>
                </a:lnTo>
                <a:lnTo>
                  <a:pt x="632545" y="45174"/>
                </a:lnTo>
                <a:close/>
              </a:path>
              <a:path w="671829" h="396239">
                <a:moveTo>
                  <a:pt x="513256" y="0"/>
                </a:moveTo>
                <a:lnTo>
                  <a:pt x="463310" y="6387"/>
                </a:lnTo>
                <a:lnTo>
                  <a:pt x="425823" y="18080"/>
                </a:lnTo>
                <a:lnTo>
                  <a:pt x="393052" y="39474"/>
                </a:lnTo>
                <a:lnTo>
                  <a:pt x="392533" y="40998"/>
                </a:lnTo>
                <a:lnTo>
                  <a:pt x="391893" y="42644"/>
                </a:lnTo>
                <a:lnTo>
                  <a:pt x="391528" y="44412"/>
                </a:lnTo>
                <a:lnTo>
                  <a:pt x="391253" y="46698"/>
                </a:lnTo>
                <a:lnTo>
                  <a:pt x="391009" y="48862"/>
                </a:lnTo>
                <a:lnTo>
                  <a:pt x="390888" y="51422"/>
                </a:lnTo>
                <a:lnTo>
                  <a:pt x="390888" y="58524"/>
                </a:lnTo>
                <a:lnTo>
                  <a:pt x="399910" y="77330"/>
                </a:lnTo>
                <a:lnTo>
                  <a:pt x="404604" y="77330"/>
                </a:lnTo>
                <a:lnTo>
                  <a:pt x="409054" y="75654"/>
                </a:lnTo>
                <a:lnTo>
                  <a:pt x="420018" y="69616"/>
                </a:lnTo>
                <a:lnTo>
                  <a:pt x="430132" y="64760"/>
                </a:lnTo>
                <a:lnTo>
                  <a:pt x="471350" y="49582"/>
                </a:lnTo>
                <a:lnTo>
                  <a:pt x="509461" y="45174"/>
                </a:lnTo>
                <a:lnTo>
                  <a:pt x="632545" y="45174"/>
                </a:lnTo>
                <a:lnTo>
                  <a:pt x="624770" y="36357"/>
                </a:lnTo>
                <a:lnTo>
                  <a:pt x="581694" y="10278"/>
                </a:lnTo>
                <a:lnTo>
                  <a:pt x="541873" y="1229"/>
                </a:lnTo>
                <a:lnTo>
                  <a:pt x="528268" y="296"/>
                </a:lnTo>
                <a:lnTo>
                  <a:pt x="513256" y="0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00905" y="5369295"/>
            <a:ext cx="1315085" cy="1315085"/>
          </a:xfrm>
          <a:custGeom>
            <a:avLst/>
            <a:gdLst/>
            <a:ahLst/>
            <a:cxnLst/>
            <a:rect l="l" t="t" r="r" b="b"/>
            <a:pathLst>
              <a:path w="1315084" h="1315084">
                <a:moveTo>
                  <a:pt x="657331" y="0"/>
                </a:moveTo>
                <a:lnTo>
                  <a:pt x="608319" y="1920"/>
                </a:lnTo>
                <a:lnTo>
                  <a:pt x="560313" y="7254"/>
                </a:lnTo>
                <a:lnTo>
                  <a:pt x="513313" y="15880"/>
                </a:lnTo>
                <a:lnTo>
                  <a:pt x="467746" y="27950"/>
                </a:lnTo>
                <a:lnTo>
                  <a:pt x="423275" y="43068"/>
                </a:lnTo>
                <a:lnTo>
                  <a:pt x="380481" y="61234"/>
                </a:lnTo>
                <a:lnTo>
                  <a:pt x="339211" y="82295"/>
                </a:lnTo>
                <a:lnTo>
                  <a:pt x="299709" y="106039"/>
                </a:lnTo>
                <a:lnTo>
                  <a:pt x="262006" y="132587"/>
                </a:lnTo>
                <a:lnTo>
                  <a:pt x="226313" y="161422"/>
                </a:lnTo>
                <a:lnTo>
                  <a:pt x="192785" y="192785"/>
                </a:lnTo>
                <a:lnTo>
                  <a:pt x="161422" y="226313"/>
                </a:lnTo>
                <a:lnTo>
                  <a:pt x="132466" y="262006"/>
                </a:lnTo>
                <a:lnTo>
                  <a:pt x="106039" y="299740"/>
                </a:lnTo>
                <a:lnTo>
                  <a:pt x="82295" y="339211"/>
                </a:lnTo>
                <a:lnTo>
                  <a:pt x="61203" y="380512"/>
                </a:lnTo>
                <a:lnTo>
                  <a:pt x="43037" y="423428"/>
                </a:lnTo>
                <a:lnTo>
                  <a:pt x="27919" y="467746"/>
                </a:lnTo>
                <a:lnTo>
                  <a:pt x="15880" y="513466"/>
                </a:lnTo>
                <a:lnTo>
                  <a:pt x="7101" y="560344"/>
                </a:lnTo>
                <a:lnTo>
                  <a:pt x="1767" y="608350"/>
                </a:lnTo>
                <a:lnTo>
                  <a:pt x="0" y="657362"/>
                </a:lnTo>
                <a:lnTo>
                  <a:pt x="1767" y="706373"/>
                </a:lnTo>
                <a:lnTo>
                  <a:pt x="7101" y="754379"/>
                </a:lnTo>
                <a:lnTo>
                  <a:pt x="15880" y="801258"/>
                </a:lnTo>
                <a:lnTo>
                  <a:pt x="27919" y="846978"/>
                </a:lnTo>
                <a:lnTo>
                  <a:pt x="43037" y="891296"/>
                </a:lnTo>
                <a:lnTo>
                  <a:pt x="61203" y="934211"/>
                </a:lnTo>
                <a:lnTo>
                  <a:pt x="82295" y="975481"/>
                </a:lnTo>
                <a:lnTo>
                  <a:pt x="106039" y="1014983"/>
                </a:lnTo>
                <a:lnTo>
                  <a:pt x="132466" y="1052718"/>
                </a:lnTo>
                <a:lnTo>
                  <a:pt x="161422" y="1088410"/>
                </a:lnTo>
                <a:lnTo>
                  <a:pt x="192785" y="1121938"/>
                </a:lnTo>
                <a:lnTo>
                  <a:pt x="226313" y="1153302"/>
                </a:lnTo>
                <a:lnTo>
                  <a:pt x="262006" y="1182258"/>
                </a:lnTo>
                <a:lnTo>
                  <a:pt x="299709" y="1208653"/>
                </a:lnTo>
                <a:lnTo>
                  <a:pt x="339211" y="1232428"/>
                </a:lnTo>
                <a:lnTo>
                  <a:pt x="380481" y="1253489"/>
                </a:lnTo>
                <a:lnTo>
                  <a:pt x="423275" y="1271656"/>
                </a:lnTo>
                <a:lnTo>
                  <a:pt x="467746" y="1286774"/>
                </a:lnTo>
                <a:lnTo>
                  <a:pt x="513313" y="1298844"/>
                </a:lnTo>
                <a:lnTo>
                  <a:pt x="560313" y="1307470"/>
                </a:lnTo>
                <a:lnTo>
                  <a:pt x="608319" y="1312804"/>
                </a:lnTo>
                <a:lnTo>
                  <a:pt x="657331" y="1314724"/>
                </a:lnTo>
                <a:lnTo>
                  <a:pt x="706252" y="1312804"/>
                </a:lnTo>
                <a:lnTo>
                  <a:pt x="754258" y="1307470"/>
                </a:lnTo>
                <a:lnTo>
                  <a:pt x="801227" y="1298844"/>
                </a:lnTo>
                <a:lnTo>
                  <a:pt x="846947" y="1286774"/>
                </a:lnTo>
                <a:lnTo>
                  <a:pt x="891265" y="1271656"/>
                </a:lnTo>
                <a:lnTo>
                  <a:pt x="934090" y="1253489"/>
                </a:lnTo>
                <a:lnTo>
                  <a:pt x="975359" y="1232428"/>
                </a:lnTo>
                <a:lnTo>
                  <a:pt x="1014983" y="1208653"/>
                </a:lnTo>
                <a:lnTo>
                  <a:pt x="1052565" y="1182258"/>
                </a:lnTo>
                <a:lnTo>
                  <a:pt x="1088257" y="1153302"/>
                </a:lnTo>
                <a:lnTo>
                  <a:pt x="1121785" y="1121938"/>
                </a:lnTo>
                <a:lnTo>
                  <a:pt x="1153149" y="1088410"/>
                </a:lnTo>
                <a:lnTo>
                  <a:pt x="1182105" y="1052718"/>
                </a:lnTo>
                <a:lnTo>
                  <a:pt x="1208531" y="1014983"/>
                </a:lnTo>
                <a:lnTo>
                  <a:pt x="1232275" y="975481"/>
                </a:lnTo>
                <a:lnTo>
                  <a:pt x="1253368" y="934211"/>
                </a:lnTo>
                <a:lnTo>
                  <a:pt x="1271503" y="891296"/>
                </a:lnTo>
                <a:lnTo>
                  <a:pt x="1286621" y="846978"/>
                </a:lnTo>
                <a:lnTo>
                  <a:pt x="1298691" y="801258"/>
                </a:lnTo>
                <a:lnTo>
                  <a:pt x="1307470" y="754379"/>
                </a:lnTo>
                <a:lnTo>
                  <a:pt x="1312804" y="706373"/>
                </a:lnTo>
                <a:lnTo>
                  <a:pt x="1314571" y="657362"/>
                </a:lnTo>
                <a:lnTo>
                  <a:pt x="1312804" y="608350"/>
                </a:lnTo>
                <a:lnTo>
                  <a:pt x="1307470" y="560344"/>
                </a:lnTo>
                <a:lnTo>
                  <a:pt x="1298691" y="513466"/>
                </a:lnTo>
                <a:lnTo>
                  <a:pt x="1286621" y="467746"/>
                </a:lnTo>
                <a:lnTo>
                  <a:pt x="1271503" y="423428"/>
                </a:lnTo>
                <a:lnTo>
                  <a:pt x="1253368" y="380512"/>
                </a:lnTo>
                <a:lnTo>
                  <a:pt x="1232275" y="339211"/>
                </a:lnTo>
                <a:lnTo>
                  <a:pt x="1208531" y="299740"/>
                </a:lnTo>
                <a:lnTo>
                  <a:pt x="1182105" y="262006"/>
                </a:lnTo>
                <a:lnTo>
                  <a:pt x="1153149" y="226313"/>
                </a:lnTo>
                <a:lnTo>
                  <a:pt x="1121785" y="192785"/>
                </a:lnTo>
                <a:lnTo>
                  <a:pt x="1088257" y="161422"/>
                </a:lnTo>
                <a:lnTo>
                  <a:pt x="1052565" y="132587"/>
                </a:lnTo>
                <a:lnTo>
                  <a:pt x="1014983" y="106039"/>
                </a:lnTo>
                <a:lnTo>
                  <a:pt x="975359" y="82295"/>
                </a:lnTo>
                <a:lnTo>
                  <a:pt x="934090" y="61234"/>
                </a:lnTo>
                <a:lnTo>
                  <a:pt x="891265" y="43068"/>
                </a:lnTo>
                <a:lnTo>
                  <a:pt x="846947" y="27950"/>
                </a:lnTo>
                <a:lnTo>
                  <a:pt x="801227" y="15880"/>
                </a:lnTo>
                <a:lnTo>
                  <a:pt x="754258" y="7254"/>
                </a:lnTo>
                <a:lnTo>
                  <a:pt x="706252" y="1920"/>
                </a:lnTo>
                <a:lnTo>
                  <a:pt x="657331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45279" y="5313669"/>
            <a:ext cx="1426210" cy="1426210"/>
          </a:xfrm>
          <a:custGeom>
            <a:avLst/>
            <a:gdLst/>
            <a:ahLst/>
            <a:cxnLst/>
            <a:rect l="l" t="t" r="r" b="b"/>
            <a:pathLst>
              <a:path w="1426209" h="1426209">
                <a:moveTo>
                  <a:pt x="712957" y="0"/>
                </a:moveTo>
                <a:lnTo>
                  <a:pt x="664189" y="1645"/>
                </a:lnTo>
                <a:lnTo>
                  <a:pt x="616336" y="6492"/>
                </a:lnTo>
                <a:lnTo>
                  <a:pt x="569457" y="14477"/>
                </a:lnTo>
                <a:lnTo>
                  <a:pt x="523615" y="25542"/>
                </a:lnTo>
                <a:lnTo>
                  <a:pt x="479023" y="39380"/>
                </a:lnTo>
                <a:lnTo>
                  <a:pt x="435742" y="56144"/>
                </a:lnTo>
                <a:lnTo>
                  <a:pt x="393832" y="75559"/>
                </a:lnTo>
                <a:lnTo>
                  <a:pt x="353446" y="97535"/>
                </a:lnTo>
                <a:lnTo>
                  <a:pt x="314584" y="121919"/>
                </a:lnTo>
                <a:lnTo>
                  <a:pt x="277489" y="148711"/>
                </a:lnTo>
                <a:lnTo>
                  <a:pt x="242315" y="177820"/>
                </a:lnTo>
                <a:lnTo>
                  <a:pt x="209031" y="209062"/>
                </a:lnTo>
                <a:lnTo>
                  <a:pt x="177789" y="242315"/>
                </a:lnTo>
                <a:lnTo>
                  <a:pt x="148711" y="277642"/>
                </a:lnTo>
                <a:lnTo>
                  <a:pt x="121919" y="314584"/>
                </a:lnTo>
                <a:lnTo>
                  <a:pt x="97535" y="353446"/>
                </a:lnTo>
                <a:lnTo>
                  <a:pt x="75437" y="393832"/>
                </a:lnTo>
                <a:lnTo>
                  <a:pt x="56113" y="435742"/>
                </a:lnTo>
                <a:lnTo>
                  <a:pt x="39349" y="479054"/>
                </a:lnTo>
                <a:lnTo>
                  <a:pt x="25511" y="523615"/>
                </a:lnTo>
                <a:lnTo>
                  <a:pt x="14477" y="569488"/>
                </a:lnTo>
                <a:lnTo>
                  <a:pt x="6461" y="616336"/>
                </a:lnTo>
                <a:lnTo>
                  <a:pt x="1645" y="664220"/>
                </a:lnTo>
                <a:lnTo>
                  <a:pt x="0" y="712988"/>
                </a:lnTo>
                <a:lnTo>
                  <a:pt x="1645" y="760475"/>
                </a:lnTo>
                <a:lnTo>
                  <a:pt x="1645" y="761756"/>
                </a:lnTo>
                <a:lnTo>
                  <a:pt x="6461" y="809640"/>
                </a:lnTo>
                <a:lnTo>
                  <a:pt x="14477" y="856487"/>
                </a:lnTo>
                <a:lnTo>
                  <a:pt x="25511" y="902329"/>
                </a:lnTo>
                <a:lnTo>
                  <a:pt x="39349" y="946922"/>
                </a:lnTo>
                <a:lnTo>
                  <a:pt x="56113" y="990234"/>
                </a:lnTo>
                <a:lnTo>
                  <a:pt x="75437" y="1032144"/>
                </a:lnTo>
                <a:lnTo>
                  <a:pt x="97535" y="1072530"/>
                </a:lnTo>
                <a:lnTo>
                  <a:pt x="121919" y="1111392"/>
                </a:lnTo>
                <a:lnTo>
                  <a:pt x="148711" y="1148333"/>
                </a:lnTo>
                <a:lnTo>
                  <a:pt x="177789" y="1183660"/>
                </a:lnTo>
                <a:lnTo>
                  <a:pt x="209031" y="1216913"/>
                </a:lnTo>
                <a:lnTo>
                  <a:pt x="242315" y="1248155"/>
                </a:lnTo>
                <a:lnTo>
                  <a:pt x="277489" y="1277233"/>
                </a:lnTo>
                <a:lnTo>
                  <a:pt x="314584" y="1304056"/>
                </a:lnTo>
                <a:lnTo>
                  <a:pt x="353446" y="1328440"/>
                </a:lnTo>
                <a:lnTo>
                  <a:pt x="393832" y="1350385"/>
                </a:lnTo>
                <a:lnTo>
                  <a:pt x="435742" y="1369832"/>
                </a:lnTo>
                <a:lnTo>
                  <a:pt x="479023" y="1386596"/>
                </a:lnTo>
                <a:lnTo>
                  <a:pt x="523615" y="1400434"/>
                </a:lnTo>
                <a:lnTo>
                  <a:pt x="569457" y="1411498"/>
                </a:lnTo>
                <a:lnTo>
                  <a:pt x="616336" y="1419484"/>
                </a:lnTo>
                <a:lnTo>
                  <a:pt x="664189" y="1424299"/>
                </a:lnTo>
                <a:lnTo>
                  <a:pt x="712957" y="1425976"/>
                </a:lnTo>
                <a:lnTo>
                  <a:pt x="761603" y="1424299"/>
                </a:lnTo>
                <a:lnTo>
                  <a:pt x="809487" y="1419484"/>
                </a:lnTo>
                <a:lnTo>
                  <a:pt x="856366" y="1411498"/>
                </a:lnTo>
                <a:lnTo>
                  <a:pt x="873373" y="1407413"/>
                </a:lnTo>
                <a:lnTo>
                  <a:pt x="712957" y="1407413"/>
                </a:lnTo>
                <a:lnTo>
                  <a:pt x="665469" y="1405768"/>
                </a:lnTo>
                <a:lnTo>
                  <a:pt x="618865" y="1401074"/>
                </a:lnTo>
                <a:lnTo>
                  <a:pt x="573145" y="1393210"/>
                </a:lnTo>
                <a:lnTo>
                  <a:pt x="528553" y="1382542"/>
                </a:lnTo>
                <a:lnTo>
                  <a:pt x="485119" y="1368948"/>
                </a:lnTo>
                <a:lnTo>
                  <a:pt x="442965" y="1352671"/>
                </a:lnTo>
                <a:lnTo>
                  <a:pt x="402061" y="1333896"/>
                </a:lnTo>
                <a:lnTo>
                  <a:pt x="362711" y="1312438"/>
                </a:lnTo>
                <a:lnTo>
                  <a:pt x="324977" y="1288663"/>
                </a:lnTo>
                <a:lnTo>
                  <a:pt x="288919" y="1262512"/>
                </a:lnTo>
                <a:lnTo>
                  <a:pt x="254629" y="1234196"/>
                </a:lnTo>
                <a:lnTo>
                  <a:pt x="222229" y="1203716"/>
                </a:lnTo>
                <a:lnTo>
                  <a:pt x="191749" y="1171315"/>
                </a:lnTo>
                <a:lnTo>
                  <a:pt x="163433" y="1137025"/>
                </a:lnTo>
                <a:lnTo>
                  <a:pt x="137281" y="1100968"/>
                </a:lnTo>
                <a:lnTo>
                  <a:pt x="113537" y="1063264"/>
                </a:lnTo>
                <a:lnTo>
                  <a:pt x="92080" y="1023884"/>
                </a:lnTo>
                <a:lnTo>
                  <a:pt x="73273" y="982979"/>
                </a:lnTo>
                <a:lnTo>
                  <a:pt x="57028" y="940826"/>
                </a:lnTo>
                <a:lnTo>
                  <a:pt x="43433" y="897392"/>
                </a:lnTo>
                <a:lnTo>
                  <a:pt x="32765" y="852799"/>
                </a:lnTo>
                <a:lnTo>
                  <a:pt x="24871" y="807079"/>
                </a:lnTo>
                <a:lnTo>
                  <a:pt x="20299" y="761756"/>
                </a:lnTo>
                <a:lnTo>
                  <a:pt x="18531" y="712988"/>
                </a:lnTo>
                <a:lnTo>
                  <a:pt x="20177" y="665500"/>
                </a:lnTo>
                <a:lnTo>
                  <a:pt x="24871" y="618865"/>
                </a:lnTo>
                <a:lnTo>
                  <a:pt x="32765" y="573298"/>
                </a:lnTo>
                <a:lnTo>
                  <a:pt x="43433" y="528584"/>
                </a:lnTo>
                <a:lnTo>
                  <a:pt x="57028" y="485150"/>
                </a:lnTo>
                <a:lnTo>
                  <a:pt x="73273" y="442996"/>
                </a:lnTo>
                <a:lnTo>
                  <a:pt x="92080" y="402214"/>
                </a:lnTo>
                <a:lnTo>
                  <a:pt x="113537" y="362833"/>
                </a:lnTo>
                <a:lnTo>
                  <a:pt x="137281" y="325008"/>
                </a:lnTo>
                <a:lnTo>
                  <a:pt x="163433" y="288919"/>
                </a:lnTo>
                <a:lnTo>
                  <a:pt x="191749" y="254629"/>
                </a:lnTo>
                <a:lnTo>
                  <a:pt x="222107" y="222260"/>
                </a:lnTo>
                <a:lnTo>
                  <a:pt x="254629" y="191780"/>
                </a:lnTo>
                <a:lnTo>
                  <a:pt x="288919" y="163464"/>
                </a:lnTo>
                <a:lnTo>
                  <a:pt x="324977" y="137434"/>
                </a:lnTo>
                <a:lnTo>
                  <a:pt x="362711" y="113537"/>
                </a:lnTo>
                <a:lnTo>
                  <a:pt x="402061" y="92201"/>
                </a:lnTo>
                <a:lnTo>
                  <a:pt x="442965" y="73273"/>
                </a:lnTo>
                <a:lnTo>
                  <a:pt x="485119" y="57028"/>
                </a:lnTo>
                <a:lnTo>
                  <a:pt x="528553" y="43433"/>
                </a:lnTo>
                <a:lnTo>
                  <a:pt x="573145" y="32765"/>
                </a:lnTo>
                <a:lnTo>
                  <a:pt x="618865" y="25024"/>
                </a:lnTo>
                <a:lnTo>
                  <a:pt x="665469" y="20208"/>
                </a:lnTo>
                <a:lnTo>
                  <a:pt x="712957" y="18562"/>
                </a:lnTo>
                <a:lnTo>
                  <a:pt x="873288" y="18562"/>
                </a:lnTo>
                <a:lnTo>
                  <a:pt x="856366" y="14477"/>
                </a:lnTo>
                <a:lnTo>
                  <a:pt x="809487" y="6492"/>
                </a:lnTo>
                <a:lnTo>
                  <a:pt x="761603" y="1645"/>
                </a:lnTo>
                <a:lnTo>
                  <a:pt x="712957" y="0"/>
                </a:lnTo>
                <a:close/>
              </a:path>
              <a:path w="1426209" h="1426209">
                <a:moveTo>
                  <a:pt x="1407292" y="552449"/>
                </a:moveTo>
                <a:lnTo>
                  <a:pt x="1407292" y="712988"/>
                </a:lnTo>
                <a:lnTo>
                  <a:pt x="1405615" y="760475"/>
                </a:lnTo>
                <a:lnTo>
                  <a:pt x="1400921" y="807079"/>
                </a:lnTo>
                <a:lnTo>
                  <a:pt x="1393179" y="852799"/>
                </a:lnTo>
                <a:lnTo>
                  <a:pt x="1382389" y="897392"/>
                </a:lnTo>
                <a:lnTo>
                  <a:pt x="1368917" y="940826"/>
                </a:lnTo>
                <a:lnTo>
                  <a:pt x="1352549" y="982979"/>
                </a:lnTo>
                <a:lnTo>
                  <a:pt x="1333743" y="1023884"/>
                </a:lnTo>
                <a:lnTo>
                  <a:pt x="1312285" y="1063264"/>
                </a:lnTo>
                <a:lnTo>
                  <a:pt x="1288541" y="1100968"/>
                </a:lnTo>
                <a:lnTo>
                  <a:pt x="1262359" y="1137025"/>
                </a:lnTo>
                <a:lnTo>
                  <a:pt x="1234043" y="1171315"/>
                </a:lnTo>
                <a:lnTo>
                  <a:pt x="1203685" y="1203716"/>
                </a:lnTo>
                <a:lnTo>
                  <a:pt x="1171193" y="1234196"/>
                </a:lnTo>
                <a:lnTo>
                  <a:pt x="1136903" y="1262512"/>
                </a:lnTo>
                <a:lnTo>
                  <a:pt x="1100815" y="1288663"/>
                </a:lnTo>
                <a:lnTo>
                  <a:pt x="1063111" y="1312438"/>
                </a:lnTo>
                <a:lnTo>
                  <a:pt x="1023731" y="1333896"/>
                </a:lnTo>
                <a:lnTo>
                  <a:pt x="982979" y="1352671"/>
                </a:lnTo>
                <a:lnTo>
                  <a:pt x="940673" y="1368948"/>
                </a:lnTo>
                <a:lnTo>
                  <a:pt x="897239" y="1382542"/>
                </a:lnTo>
                <a:lnTo>
                  <a:pt x="852677" y="1393210"/>
                </a:lnTo>
                <a:lnTo>
                  <a:pt x="806957" y="1401074"/>
                </a:lnTo>
                <a:lnTo>
                  <a:pt x="760354" y="1405768"/>
                </a:lnTo>
                <a:lnTo>
                  <a:pt x="712957" y="1407413"/>
                </a:lnTo>
                <a:lnTo>
                  <a:pt x="873373" y="1407413"/>
                </a:lnTo>
                <a:lnTo>
                  <a:pt x="946769" y="1386596"/>
                </a:lnTo>
                <a:lnTo>
                  <a:pt x="990203" y="1369832"/>
                </a:lnTo>
                <a:lnTo>
                  <a:pt x="1032113" y="1350385"/>
                </a:lnTo>
                <a:lnTo>
                  <a:pt x="1072499" y="1328440"/>
                </a:lnTo>
                <a:lnTo>
                  <a:pt x="1111239" y="1304056"/>
                </a:lnTo>
                <a:lnTo>
                  <a:pt x="1148333" y="1277233"/>
                </a:lnTo>
                <a:lnTo>
                  <a:pt x="1183507" y="1248155"/>
                </a:lnTo>
                <a:lnTo>
                  <a:pt x="1216792" y="1216913"/>
                </a:lnTo>
                <a:lnTo>
                  <a:pt x="1248034" y="1183660"/>
                </a:lnTo>
                <a:lnTo>
                  <a:pt x="1277111" y="1148333"/>
                </a:lnTo>
                <a:lnTo>
                  <a:pt x="1303903" y="1111392"/>
                </a:lnTo>
                <a:lnTo>
                  <a:pt x="1328409" y="1072530"/>
                </a:lnTo>
                <a:lnTo>
                  <a:pt x="1350385" y="1032144"/>
                </a:lnTo>
                <a:lnTo>
                  <a:pt x="1369679" y="990234"/>
                </a:lnTo>
                <a:lnTo>
                  <a:pt x="1386443" y="946922"/>
                </a:lnTo>
                <a:lnTo>
                  <a:pt x="1400281" y="902329"/>
                </a:lnTo>
                <a:lnTo>
                  <a:pt x="1411345" y="856487"/>
                </a:lnTo>
                <a:lnTo>
                  <a:pt x="1419331" y="809640"/>
                </a:lnTo>
                <a:lnTo>
                  <a:pt x="1424177" y="761756"/>
                </a:lnTo>
                <a:lnTo>
                  <a:pt x="1425823" y="712988"/>
                </a:lnTo>
                <a:lnTo>
                  <a:pt x="1424299" y="665500"/>
                </a:lnTo>
                <a:lnTo>
                  <a:pt x="1424177" y="664220"/>
                </a:lnTo>
                <a:lnTo>
                  <a:pt x="1419331" y="616336"/>
                </a:lnTo>
                <a:lnTo>
                  <a:pt x="1411345" y="569488"/>
                </a:lnTo>
                <a:lnTo>
                  <a:pt x="1407292" y="552449"/>
                </a:lnTo>
                <a:close/>
              </a:path>
              <a:path w="1426209" h="1426209">
                <a:moveTo>
                  <a:pt x="873288" y="18562"/>
                </a:moveTo>
                <a:lnTo>
                  <a:pt x="712957" y="18562"/>
                </a:lnTo>
                <a:lnTo>
                  <a:pt x="760354" y="20208"/>
                </a:lnTo>
                <a:lnTo>
                  <a:pt x="806957" y="25024"/>
                </a:lnTo>
                <a:lnTo>
                  <a:pt x="852677" y="32765"/>
                </a:lnTo>
                <a:lnTo>
                  <a:pt x="897239" y="43433"/>
                </a:lnTo>
                <a:lnTo>
                  <a:pt x="940673" y="57028"/>
                </a:lnTo>
                <a:lnTo>
                  <a:pt x="982979" y="73273"/>
                </a:lnTo>
                <a:lnTo>
                  <a:pt x="1023731" y="92201"/>
                </a:lnTo>
                <a:lnTo>
                  <a:pt x="1063111" y="113537"/>
                </a:lnTo>
                <a:lnTo>
                  <a:pt x="1100815" y="137434"/>
                </a:lnTo>
                <a:lnTo>
                  <a:pt x="1136903" y="163464"/>
                </a:lnTo>
                <a:lnTo>
                  <a:pt x="1171193" y="191780"/>
                </a:lnTo>
                <a:lnTo>
                  <a:pt x="1203685" y="222260"/>
                </a:lnTo>
                <a:lnTo>
                  <a:pt x="1234043" y="254629"/>
                </a:lnTo>
                <a:lnTo>
                  <a:pt x="1262359" y="288919"/>
                </a:lnTo>
                <a:lnTo>
                  <a:pt x="1288541" y="325008"/>
                </a:lnTo>
                <a:lnTo>
                  <a:pt x="1312285" y="362833"/>
                </a:lnTo>
                <a:lnTo>
                  <a:pt x="1333743" y="402214"/>
                </a:lnTo>
                <a:lnTo>
                  <a:pt x="1352549" y="442996"/>
                </a:lnTo>
                <a:lnTo>
                  <a:pt x="1368917" y="485150"/>
                </a:lnTo>
                <a:lnTo>
                  <a:pt x="1382389" y="528584"/>
                </a:lnTo>
                <a:lnTo>
                  <a:pt x="1393179" y="573298"/>
                </a:lnTo>
                <a:lnTo>
                  <a:pt x="1400921" y="618865"/>
                </a:lnTo>
                <a:lnTo>
                  <a:pt x="1405615" y="665500"/>
                </a:lnTo>
                <a:lnTo>
                  <a:pt x="1407292" y="712988"/>
                </a:lnTo>
                <a:lnTo>
                  <a:pt x="1407292" y="552449"/>
                </a:lnTo>
                <a:lnTo>
                  <a:pt x="1386443" y="479054"/>
                </a:lnTo>
                <a:lnTo>
                  <a:pt x="1369679" y="435742"/>
                </a:lnTo>
                <a:lnTo>
                  <a:pt x="1350385" y="393832"/>
                </a:lnTo>
                <a:lnTo>
                  <a:pt x="1328409" y="353446"/>
                </a:lnTo>
                <a:lnTo>
                  <a:pt x="1303903" y="314584"/>
                </a:lnTo>
                <a:lnTo>
                  <a:pt x="1277111" y="277642"/>
                </a:lnTo>
                <a:lnTo>
                  <a:pt x="1248034" y="242315"/>
                </a:lnTo>
                <a:lnTo>
                  <a:pt x="1216792" y="209062"/>
                </a:lnTo>
                <a:lnTo>
                  <a:pt x="1183507" y="177820"/>
                </a:lnTo>
                <a:lnTo>
                  <a:pt x="1148333" y="148711"/>
                </a:lnTo>
                <a:lnTo>
                  <a:pt x="1111239" y="121919"/>
                </a:lnTo>
                <a:lnTo>
                  <a:pt x="1072499" y="97535"/>
                </a:lnTo>
                <a:lnTo>
                  <a:pt x="1032113" y="75559"/>
                </a:lnTo>
                <a:lnTo>
                  <a:pt x="990203" y="56144"/>
                </a:lnTo>
                <a:lnTo>
                  <a:pt x="946769" y="39380"/>
                </a:lnTo>
                <a:lnTo>
                  <a:pt x="902207" y="25542"/>
                </a:lnTo>
                <a:lnTo>
                  <a:pt x="873288" y="18562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5523" y="5314188"/>
            <a:ext cx="1426464" cy="1426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14106" y="5842426"/>
            <a:ext cx="668655" cy="396875"/>
          </a:xfrm>
          <a:custGeom>
            <a:avLst/>
            <a:gdLst/>
            <a:ahLst/>
            <a:cxnLst/>
            <a:rect l="l" t="t" r="r" b="b"/>
            <a:pathLst>
              <a:path w="668654" h="396875">
                <a:moveTo>
                  <a:pt x="158936" y="0"/>
                </a:moveTo>
                <a:lnTo>
                  <a:pt x="119565" y="4157"/>
                </a:lnTo>
                <a:lnTo>
                  <a:pt x="73345" y="21635"/>
                </a:lnTo>
                <a:lnTo>
                  <a:pt x="35860" y="55854"/>
                </a:lnTo>
                <a:lnTo>
                  <a:pt x="14847" y="97710"/>
                </a:lnTo>
                <a:lnTo>
                  <a:pt x="4727" y="137871"/>
                </a:lnTo>
                <a:lnTo>
                  <a:pt x="184" y="188938"/>
                </a:lnTo>
                <a:lnTo>
                  <a:pt x="0" y="203557"/>
                </a:lnTo>
                <a:lnTo>
                  <a:pt x="260" y="216229"/>
                </a:lnTo>
                <a:lnTo>
                  <a:pt x="4862" y="265872"/>
                </a:lnTo>
                <a:lnTo>
                  <a:pt x="13202" y="304124"/>
                </a:lnTo>
                <a:lnTo>
                  <a:pt x="36592" y="349303"/>
                </a:lnTo>
                <a:lnTo>
                  <a:pt x="75115" y="379900"/>
                </a:lnTo>
                <a:lnTo>
                  <a:pt x="121544" y="393887"/>
                </a:lnTo>
                <a:lnTo>
                  <a:pt x="167292" y="396156"/>
                </a:lnTo>
                <a:lnTo>
                  <a:pt x="179858" y="395207"/>
                </a:lnTo>
                <a:lnTo>
                  <a:pt x="228572" y="383111"/>
                </a:lnTo>
                <a:lnTo>
                  <a:pt x="270105" y="355765"/>
                </a:lnTo>
                <a:lnTo>
                  <a:pt x="271719" y="353994"/>
                </a:lnTo>
                <a:lnTo>
                  <a:pt x="148040" y="353994"/>
                </a:lnTo>
                <a:lnTo>
                  <a:pt x="135560" y="352253"/>
                </a:lnTo>
                <a:lnTo>
                  <a:pt x="92477" y="328111"/>
                </a:lnTo>
                <a:lnTo>
                  <a:pt x="71161" y="282425"/>
                </a:lnTo>
                <a:lnTo>
                  <a:pt x="64204" y="234533"/>
                </a:lnTo>
                <a:lnTo>
                  <a:pt x="62844" y="191942"/>
                </a:lnTo>
                <a:lnTo>
                  <a:pt x="63093" y="179953"/>
                </a:lnTo>
                <a:lnTo>
                  <a:pt x="67879" y="128451"/>
                </a:lnTo>
                <a:lnTo>
                  <a:pt x="85192" y="80304"/>
                </a:lnTo>
                <a:lnTo>
                  <a:pt x="122234" y="48327"/>
                </a:lnTo>
                <a:lnTo>
                  <a:pt x="161772" y="41862"/>
                </a:lnTo>
                <a:lnTo>
                  <a:pt x="278671" y="41862"/>
                </a:lnTo>
                <a:lnTo>
                  <a:pt x="277869" y="40884"/>
                </a:lnTo>
                <a:lnTo>
                  <a:pt x="235062" y="11639"/>
                </a:lnTo>
                <a:lnTo>
                  <a:pt x="189022" y="1266"/>
                </a:lnTo>
                <a:lnTo>
                  <a:pt x="174680" y="304"/>
                </a:lnTo>
                <a:lnTo>
                  <a:pt x="158936" y="0"/>
                </a:lnTo>
                <a:close/>
              </a:path>
              <a:path w="668654" h="396875">
                <a:moveTo>
                  <a:pt x="278671" y="41862"/>
                </a:moveTo>
                <a:lnTo>
                  <a:pt x="161772" y="41862"/>
                </a:lnTo>
                <a:lnTo>
                  <a:pt x="172783" y="42448"/>
                </a:lnTo>
                <a:lnTo>
                  <a:pt x="184823" y="44399"/>
                </a:lnTo>
                <a:lnTo>
                  <a:pt x="222605" y="63244"/>
                </a:lnTo>
                <a:lnTo>
                  <a:pt x="243531" y="97771"/>
                </a:lnTo>
                <a:lnTo>
                  <a:pt x="252683" y="136055"/>
                </a:lnTo>
                <a:lnTo>
                  <a:pt x="256740" y="187052"/>
                </a:lnTo>
                <a:lnTo>
                  <a:pt x="256872" y="203557"/>
                </a:lnTo>
                <a:lnTo>
                  <a:pt x="256819" y="209364"/>
                </a:lnTo>
                <a:lnTo>
                  <a:pt x="254661" y="248413"/>
                </a:lnTo>
                <a:lnTo>
                  <a:pt x="247147" y="286778"/>
                </a:lnTo>
                <a:lnTo>
                  <a:pt x="224570" y="328415"/>
                </a:lnTo>
                <a:lnTo>
                  <a:pt x="188341" y="350758"/>
                </a:lnTo>
                <a:lnTo>
                  <a:pt x="148040" y="353994"/>
                </a:lnTo>
                <a:lnTo>
                  <a:pt x="271719" y="353994"/>
                </a:lnTo>
                <a:lnTo>
                  <a:pt x="299785" y="312826"/>
                </a:lnTo>
                <a:lnTo>
                  <a:pt x="312392" y="273557"/>
                </a:lnTo>
                <a:lnTo>
                  <a:pt x="318934" y="224203"/>
                </a:lnTo>
                <a:lnTo>
                  <a:pt x="319747" y="197307"/>
                </a:lnTo>
                <a:lnTo>
                  <a:pt x="319747" y="196513"/>
                </a:lnTo>
                <a:lnTo>
                  <a:pt x="318225" y="157650"/>
                </a:lnTo>
                <a:lnTo>
                  <a:pt x="310967" y="108090"/>
                </a:lnTo>
                <a:lnTo>
                  <a:pt x="298154" y="71226"/>
                </a:lnTo>
                <a:lnTo>
                  <a:pt x="285560" y="50263"/>
                </a:lnTo>
                <a:lnTo>
                  <a:pt x="278671" y="41862"/>
                </a:lnTo>
                <a:close/>
              </a:path>
              <a:path w="668654" h="396875">
                <a:moveTo>
                  <a:pt x="390491" y="324042"/>
                </a:moveTo>
                <a:lnTo>
                  <a:pt x="385157" y="324042"/>
                </a:lnTo>
                <a:lnTo>
                  <a:pt x="382627" y="325445"/>
                </a:lnTo>
                <a:lnTo>
                  <a:pt x="380982" y="328249"/>
                </a:lnTo>
                <a:lnTo>
                  <a:pt x="379183" y="331053"/>
                </a:lnTo>
                <a:lnTo>
                  <a:pt x="378421" y="335991"/>
                </a:lnTo>
                <a:lnTo>
                  <a:pt x="378421" y="347299"/>
                </a:lnTo>
                <a:lnTo>
                  <a:pt x="380585" y="361015"/>
                </a:lnTo>
                <a:lnTo>
                  <a:pt x="381225" y="362904"/>
                </a:lnTo>
                <a:lnTo>
                  <a:pt x="416020" y="382734"/>
                </a:lnTo>
                <a:lnTo>
                  <a:pt x="454213" y="391853"/>
                </a:lnTo>
                <a:lnTo>
                  <a:pt x="495141" y="396187"/>
                </a:lnTo>
                <a:lnTo>
                  <a:pt x="509856" y="396405"/>
                </a:lnTo>
                <a:lnTo>
                  <a:pt x="521673" y="396020"/>
                </a:lnTo>
                <a:lnTo>
                  <a:pt x="571197" y="388517"/>
                </a:lnTo>
                <a:lnTo>
                  <a:pt x="608016" y="375058"/>
                </a:lnTo>
                <a:lnTo>
                  <a:pt x="637660" y="354002"/>
                </a:lnTo>
                <a:lnTo>
                  <a:pt x="498336" y="354002"/>
                </a:lnTo>
                <a:lnTo>
                  <a:pt x="485410" y="353146"/>
                </a:lnTo>
                <a:lnTo>
                  <a:pt x="436151" y="342377"/>
                </a:lnTo>
                <a:lnTo>
                  <a:pt x="394819" y="325566"/>
                </a:lnTo>
                <a:lnTo>
                  <a:pt x="390491" y="324042"/>
                </a:lnTo>
                <a:close/>
              </a:path>
              <a:path w="668654" h="396875">
                <a:moveTo>
                  <a:pt x="630585" y="42681"/>
                </a:moveTo>
                <a:lnTo>
                  <a:pt x="517240" y="42681"/>
                </a:lnTo>
                <a:lnTo>
                  <a:pt x="529492" y="44623"/>
                </a:lnTo>
                <a:lnTo>
                  <a:pt x="542505" y="48165"/>
                </a:lnTo>
                <a:lnTo>
                  <a:pt x="578069" y="83195"/>
                </a:lnTo>
                <a:lnTo>
                  <a:pt x="580234" y="110384"/>
                </a:lnTo>
                <a:lnTo>
                  <a:pt x="577273" y="122151"/>
                </a:lnTo>
                <a:lnTo>
                  <a:pt x="553257" y="154012"/>
                </a:lnTo>
                <a:lnTo>
                  <a:pt x="518059" y="169123"/>
                </a:lnTo>
                <a:lnTo>
                  <a:pt x="479767" y="173166"/>
                </a:lnTo>
                <a:lnTo>
                  <a:pt x="437370" y="173166"/>
                </a:lnTo>
                <a:lnTo>
                  <a:pt x="435449" y="173441"/>
                </a:lnTo>
                <a:lnTo>
                  <a:pt x="433803" y="174203"/>
                </a:lnTo>
                <a:lnTo>
                  <a:pt x="432036" y="174843"/>
                </a:lnTo>
                <a:lnTo>
                  <a:pt x="430633" y="175971"/>
                </a:lnTo>
                <a:lnTo>
                  <a:pt x="427951" y="178897"/>
                </a:lnTo>
                <a:lnTo>
                  <a:pt x="426945" y="180939"/>
                </a:lnTo>
                <a:lnTo>
                  <a:pt x="426305" y="183469"/>
                </a:lnTo>
                <a:lnTo>
                  <a:pt x="425543" y="185877"/>
                </a:lnTo>
                <a:lnTo>
                  <a:pt x="425192" y="188925"/>
                </a:lnTo>
                <a:lnTo>
                  <a:pt x="425178" y="196941"/>
                </a:lnTo>
                <a:lnTo>
                  <a:pt x="425665" y="200355"/>
                </a:lnTo>
                <a:lnTo>
                  <a:pt x="434565" y="212547"/>
                </a:lnTo>
                <a:lnTo>
                  <a:pt x="436486" y="213309"/>
                </a:lnTo>
                <a:lnTo>
                  <a:pt x="438375" y="213552"/>
                </a:lnTo>
                <a:lnTo>
                  <a:pt x="494888" y="213708"/>
                </a:lnTo>
                <a:lnTo>
                  <a:pt x="506556" y="214420"/>
                </a:lnTo>
                <a:lnTo>
                  <a:pt x="545943" y="221160"/>
                </a:lnTo>
                <a:lnTo>
                  <a:pt x="581152" y="238177"/>
                </a:lnTo>
                <a:lnTo>
                  <a:pt x="604199" y="278129"/>
                </a:lnTo>
                <a:lnTo>
                  <a:pt x="604488" y="294637"/>
                </a:lnTo>
                <a:lnTo>
                  <a:pt x="601208" y="306101"/>
                </a:lnTo>
                <a:lnTo>
                  <a:pt x="573341" y="339294"/>
                </a:lnTo>
                <a:lnTo>
                  <a:pt x="528323" y="352869"/>
                </a:lnTo>
                <a:lnTo>
                  <a:pt x="498336" y="354002"/>
                </a:lnTo>
                <a:lnTo>
                  <a:pt x="637660" y="354002"/>
                </a:lnTo>
                <a:lnTo>
                  <a:pt x="661402" y="318591"/>
                </a:lnTo>
                <a:lnTo>
                  <a:pt x="668134" y="280608"/>
                </a:lnTo>
                <a:lnTo>
                  <a:pt x="658500" y="243649"/>
                </a:lnTo>
                <a:lnTo>
                  <a:pt x="632700" y="214718"/>
                </a:lnTo>
                <a:lnTo>
                  <a:pt x="597485" y="196585"/>
                </a:lnTo>
                <a:lnTo>
                  <a:pt x="559777" y="188925"/>
                </a:lnTo>
                <a:lnTo>
                  <a:pt x="563263" y="187708"/>
                </a:lnTo>
                <a:lnTo>
                  <a:pt x="608769" y="169265"/>
                </a:lnTo>
                <a:lnTo>
                  <a:pt x="635676" y="139995"/>
                </a:lnTo>
                <a:lnTo>
                  <a:pt x="646571" y="90542"/>
                </a:lnTo>
                <a:lnTo>
                  <a:pt x="645310" y="78205"/>
                </a:lnTo>
                <a:lnTo>
                  <a:pt x="642327" y="65982"/>
                </a:lnTo>
                <a:lnTo>
                  <a:pt x="637414" y="53443"/>
                </a:lnTo>
                <a:lnTo>
                  <a:pt x="631142" y="43324"/>
                </a:lnTo>
                <a:lnTo>
                  <a:pt x="630585" y="42681"/>
                </a:lnTo>
                <a:close/>
              </a:path>
              <a:path w="668654" h="396875">
                <a:moveTo>
                  <a:pt x="511807" y="1"/>
                </a:moveTo>
                <a:lnTo>
                  <a:pt x="461524" y="6213"/>
                </a:lnTo>
                <a:lnTo>
                  <a:pt x="424615" y="17917"/>
                </a:lnTo>
                <a:lnTo>
                  <a:pt x="400397" y="31069"/>
                </a:lnTo>
                <a:lnTo>
                  <a:pt x="398111" y="32837"/>
                </a:lnTo>
                <a:lnTo>
                  <a:pt x="396465" y="34482"/>
                </a:lnTo>
                <a:lnTo>
                  <a:pt x="395581" y="35885"/>
                </a:lnTo>
                <a:lnTo>
                  <a:pt x="394576" y="37287"/>
                </a:lnTo>
                <a:lnTo>
                  <a:pt x="393814" y="38811"/>
                </a:lnTo>
                <a:lnTo>
                  <a:pt x="393052" y="40578"/>
                </a:lnTo>
                <a:lnTo>
                  <a:pt x="392290" y="42255"/>
                </a:lnTo>
                <a:lnTo>
                  <a:pt x="391893" y="44145"/>
                </a:lnTo>
                <a:lnTo>
                  <a:pt x="391650" y="46431"/>
                </a:lnTo>
                <a:lnTo>
                  <a:pt x="391375" y="48717"/>
                </a:lnTo>
                <a:lnTo>
                  <a:pt x="391253" y="51399"/>
                </a:lnTo>
                <a:lnTo>
                  <a:pt x="391253" y="58745"/>
                </a:lnTo>
                <a:lnTo>
                  <a:pt x="391375" y="62311"/>
                </a:lnTo>
                <a:lnTo>
                  <a:pt x="391771" y="64962"/>
                </a:lnTo>
                <a:lnTo>
                  <a:pt x="392137" y="67645"/>
                </a:lnTo>
                <a:lnTo>
                  <a:pt x="396862" y="74106"/>
                </a:lnTo>
                <a:lnTo>
                  <a:pt x="398111" y="74625"/>
                </a:lnTo>
                <a:lnTo>
                  <a:pt x="399635" y="74868"/>
                </a:lnTo>
                <a:lnTo>
                  <a:pt x="403567" y="74868"/>
                </a:lnTo>
                <a:lnTo>
                  <a:pt x="407773" y="73223"/>
                </a:lnTo>
                <a:lnTo>
                  <a:pt x="415384" y="68759"/>
                </a:lnTo>
                <a:lnTo>
                  <a:pt x="425263" y="63647"/>
                </a:lnTo>
                <a:lnTo>
                  <a:pt x="476010" y="45119"/>
                </a:lnTo>
                <a:lnTo>
                  <a:pt x="630585" y="42681"/>
                </a:lnTo>
                <a:lnTo>
                  <a:pt x="622872" y="33784"/>
                </a:lnTo>
                <a:lnTo>
                  <a:pt x="580549" y="9225"/>
                </a:lnTo>
                <a:lnTo>
                  <a:pt x="541072" y="1098"/>
                </a:lnTo>
                <a:lnTo>
                  <a:pt x="527302" y="260"/>
                </a:lnTo>
                <a:lnTo>
                  <a:pt x="511807" y="1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76650" y="7150607"/>
            <a:ext cx="1306195" cy="1306195"/>
          </a:xfrm>
          <a:custGeom>
            <a:avLst/>
            <a:gdLst/>
            <a:ahLst/>
            <a:cxnLst/>
            <a:rect l="l" t="t" r="r" b="b"/>
            <a:pathLst>
              <a:path w="1306195" h="1306195">
                <a:moveTo>
                  <a:pt x="652912" y="0"/>
                </a:moveTo>
                <a:lnTo>
                  <a:pt x="604265" y="1767"/>
                </a:lnTo>
                <a:lnTo>
                  <a:pt x="556625" y="7101"/>
                </a:lnTo>
                <a:lnTo>
                  <a:pt x="509899" y="15758"/>
                </a:lnTo>
                <a:lnTo>
                  <a:pt x="464545" y="27675"/>
                </a:lnTo>
                <a:lnTo>
                  <a:pt x="420502" y="42793"/>
                </a:lnTo>
                <a:lnTo>
                  <a:pt x="377951" y="60838"/>
                </a:lnTo>
                <a:lnTo>
                  <a:pt x="336925" y="81655"/>
                </a:lnTo>
                <a:lnTo>
                  <a:pt x="297667" y="105405"/>
                </a:lnTo>
                <a:lnTo>
                  <a:pt x="260207" y="131576"/>
                </a:lnTo>
                <a:lnTo>
                  <a:pt x="224789" y="160400"/>
                </a:lnTo>
                <a:lnTo>
                  <a:pt x="191505" y="191511"/>
                </a:lnTo>
                <a:lnTo>
                  <a:pt x="160385" y="224789"/>
                </a:lnTo>
                <a:lnTo>
                  <a:pt x="131551" y="260222"/>
                </a:lnTo>
                <a:lnTo>
                  <a:pt x="105399" y="297692"/>
                </a:lnTo>
                <a:lnTo>
                  <a:pt x="81655" y="336935"/>
                </a:lnTo>
                <a:lnTo>
                  <a:pt x="60838" y="377951"/>
                </a:lnTo>
                <a:lnTo>
                  <a:pt x="42793" y="420492"/>
                </a:lnTo>
                <a:lnTo>
                  <a:pt x="27675" y="464570"/>
                </a:lnTo>
                <a:lnTo>
                  <a:pt x="15727" y="510027"/>
                </a:lnTo>
                <a:lnTo>
                  <a:pt x="7101" y="556640"/>
                </a:lnTo>
                <a:lnTo>
                  <a:pt x="1767" y="604265"/>
                </a:lnTo>
                <a:lnTo>
                  <a:pt x="0" y="652902"/>
                </a:lnTo>
                <a:lnTo>
                  <a:pt x="1767" y="701552"/>
                </a:lnTo>
                <a:lnTo>
                  <a:pt x="7101" y="749295"/>
                </a:lnTo>
                <a:lnTo>
                  <a:pt x="15727" y="795908"/>
                </a:lnTo>
                <a:lnTo>
                  <a:pt x="27675" y="841247"/>
                </a:lnTo>
                <a:lnTo>
                  <a:pt x="42793" y="885312"/>
                </a:lnTo>
                <a:lnTo>
                  <a:pt x="60838" y="927984"/>
                </a:lnTo>
                <a:lnTo>
                  <a:pt x="81655" y="968882"/>
                </a:lnTo>
                <a:lnTo>
                  <a:pt x="105399" y="1008257"/>
                </a:lnTo>
                <a:lnTo>
                  <a:pt x="131551" y="1045595"/>
                </a:lnTo>
                <a:lnTo>
                  <a:pt x="160385" y="1081028"/>
                </a:lnTo>
                <a:lnTo>
                  <a:pt x="191505" y="1114424"/>
                </a:lnTo>
                <a:lnTo>
                  <a:pt x="224789" y="1145535"/>
                </a:lnTo>
                <a:lnTo>
                  <a:pt x="260207" y="1174241"/>
                </a:lnTo>
                <a:lnTo>
                  <a:pt x="297667" y="1200530"/>
                </a:lnTo>
                <a:lnTo>
                  <a:pt x="336925" y="1224152"/>
                </a:lnTo>
                <a:lnTo>
                  <a:pt x="377951" y="1245107"/>
                </a:lnTo>
                <a:lnTo>
                  <a:pt x="420502" y="1263146"/>
                </a:lnTo>
                <a:lnTo>
                  <a:pt x="464545" y="1278123"/>
                </a:lnTo>
                <a:lnTo>
                  <a:pt x="510021" y="1290065"/>
                </a:lnTo>
                <a:lnTo>
                  <a:pt x="556625" y="1298828"/>
                </a:lnTo>
                <a:lnTo>
                  <a:pt x="604265" y="1304031"/>
                </a:lnTo>
                <a:lnTo>
                  <a:pt x="652912" y="1305818"/>
                </a:lnTo>
                <a:lnTo>
                  <a:pt x="701527" y="1304031"/>
                </a:lnTo>
                <a:lnTo>
                  <a:pt x="749289" y="1298828"/>
                </a:lnTo>
                <a:lnTo>
                  <a:pt x="795893" y="1290065"/>
                </a:lnTo>
                <a:lnTo>
                  <a:pt x="841247" y="1278123"/>
                </a:lnTo>
                <a:lnTo>
                  <a:pt x="885322" y="1263146"/>
                </a:lnTo>
                <a:lnTo>
                  <a:pt x="927994" y="1245107"/>
                </a:lnTo>
                <a:lnTo>
                  <a:pt x="968867" y="1224152"/>
                </a:lnTo>
                <a:lnTo>
                  <a:pt x="1008125" y="1200530"/>
                </a:lnTo>
                <a:lnTo>
                  <a:pt x="1045585" y="1174241"/>
                </a:lnTo>
                <a:lnTo>
                  <a:pt x="1081003" y="1145535"/>
                </a:lnTo>
                <a:lnTo>
                  <a:pt x="1114409" y="1114424"/>
                </a:lnTo>
                <a:lnTo>
                  <a:pt x="1145529" y="1081028"/>
                </a:lnTo>
                <a:lnTo>
                  <a:pt x="1174241" y="1045595"/>
                </a:lnTo>
                <a:lnTo>
                  <a:pt x="1200515" y="1008257"/>
                </a:lnTo>
                <a:lnTo>
                  <a:pt x="1224137" y="968882"/>
                </a:lnTo>
                <a:lnTo>
                  <a:pt x="1245107" y="927984"/>
                </a:lnTo>
                <a:lnTo>
                  <a:pt x="1263121" y="885312"/>
                </a:lnTo>
                <a:lnTo>
                  <a:pt x="1278117" y="841247"/>
                </a:lnTo>
                <a:lnTo>
                  <a:pt x="1290065" y="795908"/>
                </a:lnTo>
                <a:lnTo>
                  <a:pt x="1298691" y="749295"/>
                </a:lnTo>
                <a:lnTo>
                  <a:pt x="1304025" y="701552"/>
                </a:lnTo>
                <a:lnTo>
                  <a:pt x="1305793" y="652902"/>
                </a:lnTo>
                <a:lnTo>
                  <a:pt x="1304025" y="604265"/>
                </a:lnTo>
                <a:lnTo>
                  <a:pt x="1298691" y="556640"/>
                </a:lnTo>
                <a:lnTo>
                  <a:pt x="1290065" y="510027"/>
                </a:lnTo>
                <a:lnTo>
                  <a:pt x="1278117" y="464570"/>
                </a:lnTo>
                <a:lnTo>
                  <a:pt x="1263121" y="420492"/>
                </a:lnTo>
                <a:lnTo>
                  <a:pt x="1245107" y="377951"/>
                </a:lnTo>
                <a:lnTo>
                  <a:pt x="1224137" y="336935"/>
                </a:lnTo>
                <a:lnTo>
                  <a:pt x="1200515" y="297692"/>
                </a:lnTo>
                <a:lnTo>
                  <a:pt x="1174241" y="260222"/>
                </a:lnTo>
                <a:lnTo>
                  <a:pt x="1145529" y="224789"/>
                </a:lnTo>
                <a:lnTo>
                  <a:pt x="1114409" y="191511"/>
                </a:lnTo>
                <a:lnTo>
                  <a:pt x="1081003" y="160400"/>
                </a:lnTo>
                <a:lnTo>
                  <a:pt x="1045585" y="131576"/>
                </a:lnTo>
                <a:lnTo>
                  <a:pt x="1008125" y="105405"/>
                </a:lnTo>
                <a:lnTo>
                  <a:pt x="968867" y="81655"/>
                </a:lnTo>
                <a:lnTo>
                  <a:pt x="927994" y="60838"/>
                </a:lnTo>
                <a:lnTo>
                  <a:pt x="885322" y="42793"/>
                </a:lnTo>
                <a:lnTo>
                  <a:pt x="841247" y="27675"/>
                </a:lnTo>
                <a:lnTo>
                  <a:pt x="795893" y="15758"/>
                </a:lnTo>
                <a:lnTo>
                  <a:pt x="749289" y="7101"/>
                </a:lnTo>
                <a:lnTo>
                  <a:pt x="701527" y="1767"/>
                </a:lnTo>
                <a:lnTo>
                  <a:pt x="652912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21390" y="7095347"/>
            <a:ext cx="1416685" cy="1416685"/>
          </a:xfrm>
          <a:custGeom>
            <a:avLst/>
            <a:gdLst/>
            <a:ahLst/>
            <a:cxnLst/>
            <a:rect l="l" t="t" r="r" b="b"/>
            <a:pathLst>
              <a:path w="1416684" h="1416684">
                <a:moveTo>
                  <a:pt x="708172" y="0"/>
                </a:moveTo>
                <a:lnTo>
                  <a:pt x="659770" y="1676"/>
                </a:lnTo>
                <a:lnTo>
                  <a:pt x="612282" y="6492"/>
                </a:lnTo>
                <a:lnTo>
                  <a:pt x="565678" y="14356"/>
                </a:lnTo>
                <a:lnTo>
                  <a:pt x="520202" y="25298"/>
                </a:lnTo>
                <a:lnTo>
                  <a:pt x="475884" y="39136"/>
                </a:lnTo>
                <a:lnTo>
                  <a:pt x="432815" y="55778"/>
                </a:lnTo>
                <a:lnTo>
                  <a:pt x="391180" y="74950"/>
                </a:lnTo>
                <a:lnTo>
                  <a:pt x="351038" y="96773"/>
                </a:lnTo>
                <a:lnTo>
                  <a:pt x="312541" y="121036"/>
                </a:lnTo>
                <a:lnTo>
                  <a:pt x="275722" y="147712"/>
                </a:lnTo>
                <a:lnTo>
                  <a:pt x="240670" y="176668"/>
                </a:lnTo>
                <a:lnTo>
                  <a:pt x="207660" y="207660"/>
                </a:lnTo>
                <a:lnTo>
                  <a:pt x="176662" y="240676"/>
                </a:lnTo>
                <a:lnTo>
                  <a:pt x="147706" y="275728"/>
                </a:lnTo>
                <a:lnTo>
                  <a:pt x="121157" y="312566"/>
                </a:lnTo>
                <a:lnTo>
                  <a:pt x="96773" y="351047"/>
                </a:lnTo>
                <a:lnTo>
                  <a:pt x="75072" y="391171"/>
                </a:lnTo>
                <a:lnTo>
                  <a:pt x="55747" y="432831"/>
                </a:lnTo>
                <a:lnTo>
                  <a:pt x="39136" y="475884"/>
                </a:lnTo>
                <a:lnTo>
                  <a:pt x="25267" y="520211"/>
                </a:lnTo>
                <a:lnTo>
                  <a:pt x="14356" y="565669"/>
                </a:lnTo>
                <a:lnTo>
                  <a:pt x="6492" y="612282"/>
                </a:lnTo>
                <a:lnTo>
                  <a:pt x="1645" y="659776"/>
                </a:lnTo>
                <a:lnTo>
                  <a:pt x="0" y="708163"/>
                </a:lnTo>
                <a:lnTo>
                  <a:pt x="1523" y="755407"/>
                </a:lnTo>
                <a:lnTo>
                  <a:pt x="1645" y="756550"/>
                </a:lnTo>
                <a:lnTo>
                  <a:pt x="6492" y="804175"/>
                </a:lnTo>
                <a:lnTo>
                  <a:pt x="14356" y="850788"/>
                </a:lnTo>
                <a:lnTo>
                  <a:pt x="25267" y="896258"/>
                </a:lnTo>
                <a:lnTo>
                  <a:pt x="39136" y="940573"/>
                </a:lnTo>
                <a:lnTo>
                  <a:pt x="55747" y="983626"/>
                </a:lnTo>
                <a:lnTo>
                  <a:pt x="75072" y="1025286"/>
                </a:lnTo>
                <a:lnTo>
                  <a:pt x="96773" y="1065422"/>
                </a:lnTo>
                <a:lnTo>
                  <a:pt x="121157" y="1103903"/>
                </a:lnTo>
                <a:lnTo>
                  <a:pt x="147706" y="1140729"/>
                </a:lnTo>
                <a:lnTo>
                  <a:pt x="176662" y="1175650"/>
                </a:lnTo>
                <a:lnTo>
                  <a:pt x="207660" y="1208797"/>
                </a:lnTo>
                <a:lnTo>
                  <a:pt x="240670" y="1239789"/>
                </a:lnTo>
                <a:lnTo>
                  <a:pt x="275722" y="1268614"/>
                </a:lnTo>
                <a:lnTo>
                  <a:pt x="312541" y="1295284"/>
                </a:lnTo>
                <a:lnTo>
                  <a:pt x="351038" y="1319549"/>
                </a:lnTo>
                <a:lnTo>
                  <a:pt x="391180" y="1341385"/>
                </a:lnTo>
                <a:lnTo>
                  <a:pt x="432815" y="1360697"/>
                </a:lnTo>
                <a:lnTo>
                  <a:pt x="475884" y="1377199"/>
                </a:lnTo>
                <a:lnTo>
                  <a:pt x="520202" y="1391046"/>
                </a:lnTo>
                <a:lnTo>
                  <a:pt x="565678" y="1401964"/>
                </a:lnTo>
                <a:lnTo>
                  <a:pt x="612282" y="1409965"/>
                </a:lnTo>
                <a:lnTo>
                  <a:pt x="659770" y="1414799"/>
                </a:lnTo>
                <a:lnTo>
                  <a:pt x="708172" y="1416442"/>
                </a:lnTo>
                <a:lnTo>
                  <a:pt x="756544" y="1414799"/>
                </a:lnTo>
                <a:lnTo>
                  <a:pt x="804184" y="1409965"/>
                </a:lnTo>
                <a:lnTo>
                  <a:pt x="850788" y="1401964"/>
                </a:lnTo>
                <a:lnTo>
                  <a:pt x="867687" y="1397904"/>
                </a:lnTo>
                <a:lnTo>
                  <a:pt x="708172" y="1397904"/>
                </a:lnTo>
                <a:lnTo>
                  <a:pt x="661050" y="1396380"/>
                </a:lnTo>
                <a:lnTo>
                  <a:pt x="614690" y="1391677"/>
                </a:lnTo>
                <a:lnTo>
                  <a:pt x="569335" y="1383938"/>
                </a:lnTo>
                <a:lnTo>
                  <a:pt x="525017" y="1373270"/>
                </a:lnTo>
                <a:lnTo>
                  <a:pt x="481858" y="1359804"/>
                </a:lnTo>
                <a:lnTo>
                  <a:pt x="439948" y="1343671"/>
                </a:lnTo>
                <a:lnTo>
                  <a:pt x="399409" y="1324883"/>
                </a:lnTo>
                <a:lnTo>
                  <a:pt x="360304" y="1303666"/>
                </a:lnTo>
                <a:lnTo>
                  <a:pt x="322844" y="1280044"/>
                </a:lnTo>
                <a:lnTo>
                  <a:pt x="287030" y="1254017"/>
                </a:lnTo>
                <a:lnTo>
                  <a:pt x="252862" y="1225942"/>
                </a:lnTo>
                <a:lnTo>
                  <a:pt x="220736" y="1195724"/>
                </a:lnTo>
                <a:lnTo>
                  <a:pt x="190499" y="1163458"/>
                </a:lnTo>
                <a:lnTo>
                  <a:pt x="162305" y="1129430"/>
                </a:lnTo>
                <a:lnTo>
                  <a:pt x="136397" y="1093616"/>
                </a:lnTo>
                <a:lnTo>
                  <a:pt x="112775" y="1056016"/>
                </a:lnTo>
                <a:lnTo>
                  <a:pt x="91439" y="1017035"/>
                </a:lnTo>
                <a:lnTo>
                  <a:pt x="72786" y="976387"/>
                </a:lnTo>
                <a:lnTo>
                  <a:pt x="56662" y="934477"/>
                </a:lnTo>
                <a:lnTo>
                  <a:pt x="43190" y="891424"/>
                </a:lnTo>
                <a:lnTo>
                  <a:pt x="32522" y="847109"/>
                </a:lnTo>
                <a:lnTo>
                  <a:pt x="24780" y="801639"/>
                </a:lnTo>
                <a:lnTo>
                  <a:pt x="20208" y="756550"/>
                </a:lnTo>
                <a:lnTo>
                  <a:pt x="20086" y="755407"/>
                </a:lnTo>
                <a:lnTo>
                  <a:pt x="18409" y="708163"/>
                </a:lnTo>
                <a:lnTo>
                  <a:pt x="20086" y="661050"/>
                </a:lnTo>
                <a:lnTo>
                  <a:pt x="24780" y="614699"/>
                </a:lnTo>
                <a:lnTo>
                  <a:pt x="32522" y="569360"/>
                </a:lnTo>
                <a:lnTo>
                  <a:pt x="43190" y="525033"/>
                </a:lnTo>
                <a:lnTo>
                  <a:pt x="56662" y="481849"/>
                </a:lnTo>
                <a:lnTo>
                  <a:pt x="72786" y="439939"/>
                </a:lnTo>
                <a:lnTo>
                  <a:pt x="91439" y="399434"/>
                </a:lnTo>
                <a:lnTo>
                  <a:pt x="112775" y="360310"/>
                </a:lnTo>
                <a:lnTo>
                  <a:pt x="136397" y="322853"/>
                </a:lnTo>
                <a:lnTo>
                  <a:pt x="162305" y="287039"/>
                </a:lnTo>
                <a:lnTo>
                  <a:pt x="190499" y="252868"/>
                </a:lnTo>
                <a:lnTo>
                  <a:pt x="220736" y="220745"/>
                </a:lnTo>
                <a:lnTo>
                  <a:pt x="252862" y="190515"/>
                </a:lnTo>
                <a:lnTo>
                  <a:pt x="287030" y="162321"/>
                </a:lnTo>
                <a:lnTo>
                  <a:pt x="322844" y="136397"/>
                </a:lnTo>
                <a:lnTo>
                  <a:pt x="360304" y="112775"/>
                </a:lnTo>
                <a:lnTo>
                  <a:pt x="399409" y="91439"/>
                </a:lnTo>
                <a:lnTo>
                  <a:pt x="439948" y="72786"/>
                </a:lnTo>
                <a:lnTo>
                  <a:pt x="481858" y="56540"/>
                </a:lnTo>
                <a:lnTo>
                  <a:pt x="525017" y="43068"/>
                </a:lnTo>
                <a:lnTo>
                  <a:pt x="569335" y="32522"/>
                </a:lnTo>
                <a:lnTo>
                  <a:pt x="614690" y="24780"/>
                </a:lnTo>
                <a:lnTo>
                  <a:pt x="661050" y="20086"/>
                </a:lnTo>
                <a:lnTo>
                  <a:pt x="708172" y="18440"/>
                </a:lnTo>
                <a:lnTo>
                  <a:pt x="867552" y="18440"/>
                </a:lnTo>
                <a:lnTo>
                  <a:pt x="850788" y="14356"/>
                </a:lnTo>
                <a:lnTo>
                  <a:pt x="804184" y="6492"/>
                </a:lnTo>
                <a:lnTo>
                  <a:pt x="756544" y="1676"/>
                </a:lnTo>
                <a:lnTo>
                  <a:pt x="708172" y="0"/>
                </a:lnTo>
                <a:close/>
              </a:path>
              <a:path w="1416684" h="1416684">
                <a:moveTo>
                  <a:pt x="1397904" y="548786"/>
                </a:moveTo>
                <a:lnTo>
                  <a:pt x="1397904" y="708163"/>
                </a:lnTo>
                <a:lnTo>
                  <a:pt x="1396258" y="755407"/>
                </a:lnTo>
                <a:lnTo>
                  <a:pt x="1391533" y="801639"/>
                </a:lnTo>
                <a:lnTo>
                  <a:pt x="1383913" y="847109"/>
                </a:lnTo>
                <a:lnTo>
                  <a:pt x="1373245" y="891424"/>
                </a:lnTo>
                <a:lnTo>
                  <a:pt x="1359804" y="934477"/>
                </a:lnTo>
                <a:lnTo>
                  <a:pt x="1343680" y="976387"/>
                </a:lnTo>
                <a:lnTo>
                  <a:pt x="1324874" y="1017035"/>
                </a:lnTo>
                <a:lnTo>
                  <a:pt x="1303660" y="1056016"/>
                </a:lnTo>
                <a:lnTo>
                  <a:pt x="1279916" y="1093616"/>
                </a:lnTo>
                <a:lnTo>
                  <a:pt x="1254008" y="1129430"/>
                </a:lnTo>
                <a:lnTo>
                  <a:pt x="1225936" y="1163458"/>
                </a:lnTo>
                <a:lnTo>
                  <a:pt x="1195699" y="1195724"/>
                </a:lnTo>
                <a:lnTo>
                  <a:pt x="1163452" y="1225942"/>
                </a:lnTo>
                <a:lnTo>
                  <a:pt x="1129405" y="1254017"/>
                </a:lnTo>
                <a:lnTo>
                  <a:pt x="1093591" y="1280044"/>
                </a:lnTo>
                <a:lnTo>
                  <a:pt x="1056010" y="1303666"/>
                </a:lnTo>
                <a:lnTo>
                  <a:pt x="1016904" y="1324883"/>
                </a:lnTo>
                <a:lnTo>
                  <a:pt x="976396" y="1343671"/>
                </a:lnTo>
                <a:lnTo>
                  <a:pt x="934486" y="1359804"/>
                </a:lnTo>
                <a:lnTo>
                  <a:pt x="891296" y="1373270"/>
                </a:lnTo>
                <a:lnTo>
                  <a:pt x="846978" y="1383938"/>
                </a:lnTo>
                <a:lnTo>
                  <a:pt x="801623" y="1391677"/>
                </a:lnTo>
                <a:lnTo>
                  <a:pt x="755416" y="1396380"/>
                </a:lnTo>
                <a:lnTo>
                  <a:pt x="708172" y="1397904"/>
                </a:lnTo>
                <a:lnTo>
                  <a:pt x="867687" y="1397904"/>
                </a:lnTo>
                <a:lnTo>
                  <a:pt x="940582" y="1377199"/>
                </a:lnTo>
                <a:lnTo>
                  <a:pt x="983620" y="1360697"/>
                </a:lnTo>
                <a:lnTo>
                  <a:pt x="1025164" y="1341385"/>
                </a:lnTo>
                <a:lnTo>
                  <a:pt x="1065275" y="1319549"/>
                </a:lnTo>
                <a:lnTo>
                  <a:pt x="1103894" y="1295284"/>
                </a:lnTo>
                <a:lnTo>
                  <a:pt x="1140592" y="1268614"/>
                </a:lnTo>
                <a:lnTo>
                  <a:pt x="1175644" y="1239789"/>
                </a:lnTo>
                <a:lnTo>
                  <a:pt x="1208653" y="1208797"/>
                </a:lnTo>
                <a:lnTo>
                  <a:pt x="1239773" y="1175650"/>
                </a:lnTo>
                <a:lnTo>
                  <a:pt x="1268608" y="1140729"/>
                </a:lnTo>
                <a:lnTo>
                  <a:pt x="1295278" y="1103903"/>
                </a:lnTo>
                <a:lnTo>
                  <a:pt x="1319540" y="1065422"/>
                </a:lnTo>
                <a:lnTo>
                  <a:pt x="1341394" y="1025286"/>
                </a:lnTo>
                <a:lnTo>
                  <a:pt x="1360566" y="983626"/>
                </a:lnTo>
                <a:lnTo>
                  <a:pt x="1377208" y="940573"/>
                </a:lnTo>
                <a:lnTo>
                  <a:pt x="1391046" y="896258"/>
                </a:lnTo>
                <a:lnTo>
                  <a:pt x="1401958" y="850788"/>
                </a:lnTo>
                <a:lnTo>
                  <a:pt x="1409821" y="804175"/>
                </a:lnTo>
                <a:lnTo>
                  <a:pt x="1414790" y="756550"/>
                </a:lnTo>
                <a:lnTo>
                  <a:pt x="1416436" y="708163"/>
                </a:lnTo>
                <a:lnTo>
                  <a:pt x="1414790" y="661050"/>
                </a:lnTo>
                <a:lnTo>
                  <a:pt x="1414790" y="659776"/>
                </a:lnTo>
                <a:lnTo>
                  <a:pt x="1409821" y="612282"/>
                </a:lnTo>
                <a:lnTo>
                  <a:pt x="1401958" y="565669"/>
                </a:lnTo>
                <a:lnTo>
                  <a:pt x="1397904" y="548786"/>
                </a:lnTo>
                <a:close/>
              </a:path>
              <a:path w="1416684" h="1416684">
                <a:moveTo>
                  <a:pt x="867552" y="18440"/>
                </a:moveTo>
                <a:lnTo>
                  <a:pt x="708172" y="18440"/>
                </a:lnTo>
                <a:lnTo>
                  <a:pt x="755416" y="20086"/>
                </a:lnTo>
                <a:lnTo>
                  <a:pt x="801623" y="24780"/>
                </a:lnTo>
                <a:lnTo>
                  <a:pt x="846978" y="32522"/>
                </a:lnTo>
                <a:lnTo>
                  <a:pt x="891296" y="43068"/>
                </a:lnTo>
                <a:lnTo>
                  <a:pt x="934486" y="56540"/>
                </a:lnTo>
                <a:lnTo>
                  <a:pt x="976396" y="72786"/>
                </a:lnTo>
                <a:lnTo>
                  <a:pt x="1016904" y="91439"/>
                </a:lnTo>
                <a:lnTo>
                  <a:pt x="1056010" y="112775"/>
                </a:lnTo>
                <a:lnTo>
                  <a:pt x="1093591" y="136397"/>
                </a:lnTo>
                <a:lnTo>
                  <a:pt x="1129405" y="162321"/>
                </a:lnTo>
                <a:lnTo>
                  <a:pt x="1163452" y="190515"/>
                </a:lnTo>
                <a:lnTo>
                  <a:pt x="1195699" y="220745"/>
                </a:lnTo>
                <a:lnTo>
                  <a:pt x="1225936" y="252868"/>
                </a:lnTo>
                <a:lnTo>
                  <a:pt x="1254008" y="287039"/>
                </a:lnTo>
                <a:lnTo>
                  <a:pt x="1279916" y="322853"/>
                </a:lnTo>
                <a:lnTo>
                  <a:pt x="1303660" y="360310"/>
                </a:lnTo>
                <a:lnTo>
                  <a:pt x="1324874" y="399434"/>
                </a:lnTo>
                <a:lnTo>
                  <a:pt x="1343680" y="439939"/>
                </a:lnTo>
                <a:lnTo>
                  <a:pt x="1359804" y="481849"/>
                </a:lnTo>
                <a:lnTo>
                  <a:pt x="1373245" y="525033"/>
                </a:lnTo>
                <a:lnTo>
                  <a:pt x="1383913" y="569360"/>
                </a:lnTo>
                <a:lnTo>
                  <a:pt x="1391533" y="614699"/>
                </a:lnTo>
                <a:lnTo>
                  <a:pt x="1396258" y="661050"/>
                </a:lnTo>
                <a:lnTo>
                  <a:pt x="1397904" y="708163"/>
                </a:lnTo>
                <a:lnTo>
                  <a:pt x="1397904" y="548786"/>
                </a:lnTo>
                <a:lnTo>
                  <a:pt x="1377208" y="475884"/>
                </a:lnTo>
                <a:lnTo>
                  <a:pt x="1360566" y="432831"/>
                </a:lnTo>
                <a:lnTo>
                  <a:pt x="1341394" y="391171"/>
                </a:lnTo>
                <a:lnTo>
                  <a:pt x="1319540" y="351047"/>
                </a:lnTo>
                <a:lnTo>
                  <a:pt x="1295278" y="312566"/>
                </a:lnTo>
                <a:lnTo>
                  <a:pt x="1268608" y="275728"/>
                </a:lnTo>
                <a:lnTo>
                  <a:pt x="1239773" y="240676"/>
                </a:lnTo>
                <a:lnTo>
                  <a:pt x="1208653" y="207660"/>
                </a:lnTo>
                <a:lnTo>
                  <a:pt x="1175644" y="176668"/>
                </a:lnTo>
                <a:lnTo>
                  <a:pt x="1140592" y="147712"/>
                </a:lnTo>
                <a:lnTo>
                  <a:pt x="1103894" y="121036"/>
                </a:lnTo>
                <a:lnTo>
                  <a:pt x="1065275" y="96773"/>
                </a:lnTo>
                <a:lnTo>
                  <a:pt x="1025164" y="74950"/>
                </a:lnTo>
                <a:lnTo>
                  <a:pt x="983620" y="55778"/>
                </a:lnTo>
                <a:lnTo>
                  <a:pt x="940582" y="39136"/>
                </a:lnTo>
                <a:lnTo>
                  <a:pt x="896233" y="25298"/>
                </a:lnTo>
                <a:lnTo>
                  <a:pt x="867552" y="1844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21268" y="7095743"/>
            <a:ext cx="1417320" cy="1415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60008" y="7620904"/>
            <a:ext cx="750570" cy="396240"/>
          </a:xfrm>
          <a:custGeom>
            <a:avLst/>
            <a:gdLst/>
            <a:ahLst/>
            <a:cxnLst/>
            <a:rect l="l" t="t" r="r" b="b"/>
            <a:pathLst>
              <a:path w="750570" h="396240">
                <a:moveTo>
                  <a:pt x="175219" y="0"/>
                </a:moveTo>
                <a:lnTo>
                  <a:pt x="136484" y="3089"/>
                </a:lnTo>
                <a:lnTo>
                  <a:pt x="88150" y="17175"/>
                </a:lnTo>
                <a:lnTo>
                  <a:pt x="56085" y="37955"/>
                </a:lnTo>
                <a:lnTo>
                  <a:pt x="26150" y="75224"/>
                </a:lnTo>
                <a:lnTo>
                  <a:pt x="11465" y="111349"/>
                </a:lnTo>
                <a:lnTo>
                  <a:pt x="3283" y="149593"/>
                </a:lnTo>
                <a:lnTo>
                  <a:pt x="202" y="188753"/>
                </a:lnTo>
                <a:lnTo>
                  <a:pt x="0" y="203302"/>
                </a:lnTo>
                <a:lnTo>
                  <a:pt x="267" y="216018"/>
                </a:lnTo>
                <a:lnTo>
                  <a:pt x="5177" y="265676"/>
                </a:lnTo>
                <a:lnTo>
                  <a:pt x="14198" y="303845"/>
                </a:lnTo>
                <a:lnTo>
                  <a:pt x="38663" y="348218"/>
                </a:lnTo>
                <a:lnTo>
                  <a:pt x="78129" y="378753"/>
                </a:lnTo>
                <a:lnTo>
                  <a:pt x="121819" y="392563"/>
                </a:lnTo>
                <a:lnTo>
                  <a:pt x="163192" y="396088"/>
                </a:lnTo>
                <a:lnTo>
                  <a:pt x="180233" y="396250"/>
                </a:lnTo>
                <a:lnTo>
                  <a:pt x="193899" y="395400"/>
                </a:lnTo>
                <a:lnTo>
                  <a:pt x="242779" y="385429"/>
                </a:lnTo>
                <a:lnTo>
                  <a:pt x="284279" y="362926"/>
                </a:lnTo>
                <a:lnTo>
                  <a:pt x="294016" y="354386"/>
                </a:lnTo>
                <a:lnTo>
                  <a:pt x="167657" y="354386"/>
                </a:lnTo>
                <a:lnTo>
                  <a:pt x="155358" y="353528"/>
                </a:lnTo>
                <a:lnTo>
                  <a:pt x="118137" y="342667"/>
                </a:lnTo>
                <a:lnTo>
                  <a:pt x="90503" y="315273"/>
                </a:lnTo>
                <a:lnTo>
                  <a:pt x="73490" y="266642"/>
                </a:lnTo>
                <a:lnTo>
                  <a:pt x="68770" y="220175"/>
                </a:lnTo>
                <a:lnTo>
                  <a:pt x="68199" y="189985"/>
                </a:lnTo>
                <a:lnTo>
                  <a:pt x="68501" y="178356"/>
                </a:lnTo>
                <a:lnTo>
                  <a:pt x="73996" y="126242"/>
                </a:lnTo>
                <a:lnTo>
                  <a:pt x="93733" y="78341"/>
                </a:lnTo>
                <a:lnTo>
                  <a:pt x="122567" y="52802"/>
                </a:lnTo>
                <a:lnTo>
                  <a:pt x="168288" y="42561"/>
                </a:lnTo>
                <a:lnTo>
                  <a:pt x="185985" y="42334"/>
                </a:lnTo>
                <a:lnTo>
                  <a:pt x="302158" y="42334"/>
                </a:lnTo>
                <a:lnTo>
                  <a:pt x="297763" y="37848"/>
                </a:lnTo>
                <a:lnTo>
                  <a:pt x="265885" y="16772"/>
                </a:lnTo>
                <a:lnTo>
                  <a:pt x="217762" y="2671"/>
                </a:lnTo>
                <a:lnTo>
                  <a:pt x="190415" y="293"/>
                </a:lnTo>
                <a:lnTo>
                  <a:pt x="175219" y="0"/>
                </a:lnTo>
                <a:close/>
              </a:path>
              <a:path w="750570" h="396240">
                <a:moveTo>
                  <a:pt x="302158" y="42334"/>
                </a:moveTo>
                <a:lnTo>
                  <a:pt x="185985" y="42334"/>
                </a:lnTo>
                <a:lnTo>
                  <a:pt x="198290" y="43845"/>
                </a:lnTo>
                <a:lnTo>
                  <a:pt x="211475" y="46653"/>
                </a:lnTo>
                <a:lnTo>
                  <a:pt x="249637" y="72978"/>
                </a:lnTo>
                <a:lnTo>
                  <a:pt x="268584" y="112068"/>
                </a:lnTo>
                <a:lnTo>
                  <a:pt x="275664" y="150037"/>
                </a:lnTo>
                <a:lnTo>
                  <a:pt x="278194" y="197346"/>
                </a:lnTo>
                <a:lnTo>
                  <a:pt x="278214" y="203302"/>
                </a:lnTo>
                <a:lnTo>
                  <a:pt x="278155" y="209983"/>
                </a:lnTo>
                <a:lnTo>
                  <a:pt x="275701" y="249235"/>
                </a:lnTo>
                <a:lnTo>
                  <a:pt x="267399" y="287755"/>
                </a:lnTo>
                <a:lnTo>
                  <a:pt x="242995" y="328750"/>
                </a:lnTo>
                <a:lnTo>
                  <a:pt x="206387" y="350168"/>
                </a:lnTo>
                <a:lnTo>
                  <a:pt x="167657" y="354386"/>
                </a:lnTo>
                <a:lnTo>
                  <a:pt x="294016" y="354386"/>
                </a:lnTo>
                <a:lnTo>
                  <a:pt x="319345" y="323177"/>
                </a:lnTo>
                <a:lnTo>
                  <a:pt x="334451" y="287710"/>
                </a:lnTo>
                <a:lnTo>
                  <a:pt x="342765" y="249625"/>
                </a:lnTo>
                <a:lnTo>
                  <a:pt x="346075" y="210958"/>
                </a:lnTo>
                <a:lnTo>
                  <a:pt x="346297" y="197346"/>
                </a:lnTo>
                <a:lnTo>
                  <a:pt x="346257" y="190903"/>
                </a:lnTo>
                <a:lnTo>
                  <a:pt x="342723" y="141774"/>
                </a:lnTo>
                <a:lnTo>
                  <a:pt x="335398" y="102572"/>
                </a:lnTo>
                <a:lnTo>
                  <a:pt x="314077" y="57186"/>
                </a:lnTo>
                <a:lnTo>
                  <a:pt x="305854" y="46106"/>
                </a:lnTo>
                <a:lnTo>
                  <a:pt x="302158" y="42334"/>
                </a:lnTo>
                <a:close/>
              </a:path>
              <a:path w="750570" h="396240">
                <a:moveTo>
                  <a:pt x="679047" y="302371"/>
                </a:moveTo>
                <a:lnTo>
                  <a:pt x="612479" y="302371"/>
                </a:lnTo>
                <a:lnTo>
                  <a:pt x="612479" y="384917"/>
                </a:lnTo>
                <a:lnTo>
                  <a:pt x="612997" y="386191"/>
                </a:lnTo>
                <a:lnTo>
                  <a:pt x="614765" y="388477"/>
                </a:lnTo>
                <a:lnTo>
                  <a:pt x="616563" y="389370"/>
                </a:lnTo>
                <a:lnTo>
                  <a:pt x="619093" y="390132"/>
                </a:lnTo>
                <a:lnTo>
                  <a:pt x="621623" y="391013"/>
                </a:lnTo>
                <a:lnTo>
                  <a:pt x="625067" y="391525"/>
                </a:lnTo>
                <a:lnTo>
                  <a:pt x="633449" y="392287"/>
                </a:lnTo>
                <a:lnTo>
                  <a:pt x="638783" y="392537"/>
                </a:lnTo>
                <a:lnTo>
                  <a:pt x="651859" y="392537"/>
                </a:lnTo>
                <a:lnTo>
                  <a:pt x="657315" y="392287"/>
                </a:lnTo>
                <a:lnTo>
                  <a:pt x="665819" y="391525"/>
                </a:lnTo>
                <a:lnTo>
                  <a:pt x="669263" y="391013"/>
                </a:lnTo>
                <a:lnTo>
                  <a:pt x="671915" y="390132"/>
                </a:lnTo>
                <a:lnTo>
                  <a:pt x="674597" y="389370"/>
                </a:lnTo>
                <a:lnTo>
                  <a:pt x="676365" y="388477"/>
                </a:lnTo>
                <a:lnTo>
                  <a:pt x="677523" y="387334"/>
                </a:lnTo>
                <a:lnTo>
                  <a:pt x="678529" y="386191"/>
                </a:lnTo>
                <a:lnTo>
                  <a:pt x="679047" y="384917"/>
                </a:lnTo>
                <a:lnTo>
                  <a:pt x="679047" y="302371"/>
                </a:lnTo>
                <a:close/>
              </a:path>
              <a:path w="750570" h="396240">
                <a:moveTo>
                  <a:pt x="637259" y="3798"/>
                </a:moveTo>
                <a:lnTo>
                  <a:pt x="620739" y="3798"/>
                </a:lnTo>
                <a:lnTo>
                  <a:pt x="613881" y="3917"/>
                </a:lnTo>
                <a:lnTo>
                  <a:pt x="608059" y="4298"/>
                </a:lnTo>
                <a:lnTo>
                  <a:pt x="602329" y="4560"/>
                </a:lnTo>
                <a:lnTo>
                  <a:pt x="597391" y="5060"/>
                </a:lnTo>
                <a:lnTo>
                  <a:pt x="593429" y="5953"/>
                </a:lnTo>
                <a:lnTo>
                  <a:pt x="589497" y="6715"/>
                </a:lnTo>
                <a:lnTo>
                  <a:pt x="399637" y="246995"/>
                </a:lnTo>
                <a:lnTo>
                  <a:pt x="391895" y="261473"/>
                </a:lnTo>
                <a:lnTo>
                  <a:pt x="391133" y="263890"/>
                </a:lnTo>
                <a:lnTo>
                  <a:pt x="390615" y="266688"/>
                </a:lnTo>
                <a:lnTo>
                  <a:pt x="390371" y="269605"/>
                </a:lnTo>
                <a:lnTo>
                  <a:pt x="390127" y="272653"/>
                </a:lnTo>
                <a:lnTo>
                  <a:pt x="389975" y="275951"/>
                </a:lnTo>
                <a:lnTo>
                  <a:pt x="389975" y="284464"/>
                </a:lnTo>
                <a:lnTo>
                  <a:pt x="390371" y="288405"/>
                </a:lnTo>
                <a:lnTo>
                  <a:pt x="391011" y="291322"/>
                </a:lnTo>
                <a:lnTo>
                  <a:pt x="391651" y="294370"/>
                </a:lnTo>
                <a:lnTo>
                  <a:pt x="392779" y="296656"/>
                </a:lnTo>
                <a:lnTo>
                  <a:pt x="394425" y="298180"/>
                </a:lnTo>
                <a:lnTo>
                  <a:pt x="396071" y="299835"/>
                </a:lnTo>
                <a:lnTo>
                  <a:pt x="397991" y="300847"/>
                </a:lnTo>
                <a:lnTo>
                  <a:pt x="400033" y="301478"/>
                </a:lnTo>
                <a:lnTo>
                  <a:pt x="402045" y="302121"/>
                </a:lnTo>
                <a:lnTo>
                  <a:pt x="404605" y="302371"/>
                </a:lnTo>
                <a:lnTo>
                  <a:pt x="740251" y="302371"/>
                </a:lnTo>
                <a:lnTo>
                  <a:pt x="743817" y="300466"/>
                </a:lnTo>
                <a:lnTo>
                  <a:pt x="746347" y="296656"/>
                </a:lnTo>
                <a:lnTo>
                  <a:pt x="749029" y="292977"/>
                </a:lnTo>
                <a:lnTo>
                  <a:pt x="750279" y="287762"/>
                </a:lnTo>
                <a:lnTo>
                  <a:pt x="750279" y="274046"/>
                </a:lnTo>
                <a:lnTo>
                  <a:pt x="748877" y="268712"/>
                </a:lnTo>
                <a:lnTo>
                  <a:pt x="746225" y="265283"/>
                </a:lnTo>
                <a:lnTo>
                  <a:pt x="743543" y="261854"/>
                </a:lnTo>
                <a:lnTo>
                  <a:pt x="740007" y="260080"/>
                </a:lnTo>
                <a:lnTo>
                  <a:pt x="450813" y="260080"/>
                </a:lnTo>
                <a:lnTo>
                  <a:pt x="611717" y="48756"/>
                </a:lnTo>
                <a:lnTo>
                  <a:pt x="679047" y="48756"/>
                </a:lnTo>
                <a:lnTo>
                  <a:pt x="679047" y="12430"/>
                </a:lnTo>
                <a:lnTo>
                  <a:pt x="678011" y="10906"/>
                </a:lnTo>
                <a:lnTo>
                  <a:pt x="675877" y="9632"/>
                </a:lnTo>
                <a:lnTo>
                  <a:pt x="673835" y="8370"/>
                </a:lnTo>
                <a:lnTo>
                  <a:pt x="670787" y="7227"/>
                </a:lnTo>
                <a:lnTo>
                  <a:pt x="662923" y="5703"/>
                </a:lnTo>
                <a:lnTo>
                  <a:pt x="657711" y="5060"/>
                </a:lnTo>
                <a:lnTo>
                  <a:pt x="644879" y="4048"/>
                </a:lnTo>
                <a:lnTo>
                  <a:pt x="637259" y="3798"/>
                </a:lnTo>
                <a:close/>
              </a:path>
              <a:path w="750570" h="396240">
                <a:moveTo>
                  <a:pt x="679047" y="48756"/>
                </a:moveTo>
                <a:lnTo>
                  <a:pt x="612479" y="48756"/>
                </a:lnTo>
                <a:lnTo>
                  <a:pt x="612479" y="260080"/>
                </a:lnTo>
                <a:lnTo>
                  <a:pt x="679047" y="260080"/>
                </a:lnTo>
                <a:lnTo>
                  <a:pt x="679047" y="48756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83963" y="0"/>
            <a:ext cx="6504305" cy="5591175"/>
          </a:xfrm>
          <a:custGeom>
            <a:avLst/>
            <a:gdLst/>
            <a:ahLst/>
            <a:cxnLst/>
            <a:rect l="l" t="t" r="r" b="b"/>
            <a:pathLst>
              <a:path w="6504305" h="5591175">
                <a:moveTo>
                  <a:pt x="6504035" y="0"/>
                </a:moveTo>
                <a:lnTo>
                  <a:pt x="3033765" y="0"/>
                </a:lnTo>
                <a:lnTo>
                  <a:pt x="28041" y="5260207"/>
                </a:lnTo>
                <a:lnTo>
                  <a:pt x="9265" y="5302879"/>
                </a:lnTo>
                <a:lnTo>
                  <a:pt x="0" y="5347837"/>
                </a:lnTo>
                <a:lnTo>
                  <a:pt x="121" y="5393557"/>
                </a:lnTo>
                <a:lnTo>
                  <a:pt x="9753" y="5438515"/>
                </a:lnTo>
                <a:lnTo>
                  <a:pt x="28803" y="5481065"/>
                </a:lnTo>
                <a:lnTo>
                  <a:pt x="56235" y="5518647"/>
                </a:lnTo>
                <a:lnTo>
                  <a:pt x="90525" y="5549249"/>
                </a:lnTo>
                <a:lnTo>
                  <a:pt x="130027" y="5571987"/>
                </a:lnTo>
                <a:lnTo>
                  <a:pt x="173735" y="5586221"/>
                </a:lnTo>
                <a:lnTo>
                  <a:pt x="220065" y="5591159"/>
                </a:lnTo>
                <a:lnTo>
                  <a:pt x="6504035" y="5591159"/>
                </a:lnTo>
                <a:lnTo>
                  <a:pt x="6504035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09313" y="0"/>
            <a:ext cx="3718560" cy="3028950"/>
          </a:xfrm>
          <a:custGeom>
            <a:avLst/>
            <a:gdLst/>
            <a:ahLst/>
            <a:cxnLst/>
            <a:rect l="l" t="t" r="r" b="b"/>
            <a:pathLst>
              <a:path w="3718559" h="3028950">
                <a:moveTo>
                  <a:pt x="3718072" y="0"/>
                </a:moveTo>
                <a:lnTo>
                  <a:pt x="0" y="0"/>
                </a:lnTo>
                <a:lnTo>
                  <a:pt x="1669694" y="2919221"/>
                </a:lnTo>
                <a:lnTo>
                  <a:pt x="1696730" y="2956681"/>
                </a:lnTo>
                <a:lnTo>
                  <a:pt x="1730654" y="2987161"/>
                </a:lnTo>
                <a:lnTo>
                  <a:pt x="1769760" y="3009899"/>
                </a:lnTo>
                <a:lnTo>
                  <a:pt x="1813072" y="3023981"/>
                </a:lnTo>
                <a:lnTo>
                  <a:pt x="1859036" y="3028949"/>
                </a:lnTo>
                <a:lnTo>
                  <a:pt x="1904999" y="3023981"/>
                </a:lnTo>
                <a:lnTo>
                  <a:pt x="1948312" y="3009899"/>
                </a:lnTo>
                <a:lnTo>
                  <a:pt x="1987448" y="2987161"/>
                </a:lnTo>
                <a:lnTo>
                  <a:pt x="2021342" y="2956681"/>
                </a:lnTo>
                <a:lnTo>
                  <a:pt x="2048408" y="2919221"/>
                </a:lnTo>
                <a:lnTo>
                  <a:pt x="3718072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0657" y="3209909"/>
            <a:ext cx="5617845" cy="7077709"/>
          </a:xfrm>
          <a:custGeom>
            <a:avLst/>
            <a:gdLst/>
            <a:ahLst/>
            <a:cxnLst/>
            <a:rect l="l" t="t" r="r" b="b"/>
            <a:pathLst>
              <a:path w="5617844" h="7077709">
                <a:moveTo>
                  <a:pt x="4169541" y="0"/>
                </a:moveTo>
                <a:lnTo>
                  <a:pt x="4123578" y="4968"/>
                </a:lnTo>
                <a:lnTo>
                  <a:pt x="4080387" y="19049"/>
                </a:lnTo>
                <a:lnTo>
                  <a:pt x="4041282" y="41788"/>
                </a:lnTo>
                <a:lnTo>
                  <a:pt x="4007479" y="72268"/>
                </a:lnTo>
                <a:lnTo>
                  <a:pt x="3980444" y="109727"/>
                </a:lnTo>
                <a:lnTo>
                  <a:pt x="0" y="7077090"/>
                </a:lnTo>
                <a:lnTo>
                  <a:pt x="5617341" y="7077090"/>
                </a:lnTo>
                <a:lnTo>
                  <a:pt x="5617341" y="2312944"/>
                </a:lnTo>
                <a:lnTo>
                  <a:pt x="4358639" y="109727"/>
                </a:lnTo>
                <a:lnTo>
                  <a:pt x="4331604" y="72268"/>
                </a:lnTo>
                <a:lnTo>
                  <a:pt x="4297801" y="41788"/>
                </a:lnTo>
                <a:lnTo>
                  <a:pt x="4258695" y="19049"/>
                </a:lnTo>
                <a:lnTo>
                  <a:pt x="4215505" y="4968"/>
                </a:lnTo>
                <a:lnTo>
                  <a:pt x="4169541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41520" y="7839075"/>
            <a:ext cx="3044190" cy="2447925"/>
          </a:xfrm>
          <a:custGeom>
            <a:avLst/>
            <a:gdLst/>
            <a:ahLst/>
            <a:cxnLst/>
            <a:rect l="l" t="t" r="r" b="b"/>
            <a:pathLst>
              <a:path w="3044190" h="2447925">
                <a:moveTo>
                  <a:pt x="1522079" y="0"/>
                </a:moveTo>
                <a:lnTo>
                  <a:pt x="1476237" y="4952"/>
                </a:lnTo>
                <a:lnTo>
                  <a:pt x="1433047" y="19049"/>
                </a:lnTo>
                <a:lnTo>
                  <a:pt x="1393941" y="41778"/>
                </a:lnTo>
                <a:lnTo>
                  <a:pt x="1360291" y="72389"/>
                </a:lnTo>
                <a:lnTo>
                  <a:pt x="1333225" y="109859"/>
                </a:lnTo>
                <a:lnTo>
                  <a:pt x="0" y="2447924"/>
                </a:lnTo>
                <a:lnTo>
                  <a:pt x="3044189" y="2447924"/>
                </a:lnTo>
                <a:lnTo>
                  <a:pt x="1710933" y="109859"/>
                </a:lnTo>
                <a:lnTo>
                  <a:pt x="1683867" y="72389"/>
                </a:lnTo>
                <a:lnTo>
                  <a:pt x="1650217" y="41778"/>
                </a:lnTo>
                <a:lnTo>
                  <a:pt x="1611111" y="19049"/>
                </a:lnTo>
                <a:lnTo>
                  <a:pt x="1567921" y="4952"/>
                </a:lnTo>
                <a:lnTo>
                  <a:pt x="1522079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514" y="10258531"/>
            <a:ext cx="36830" cy="28575"/>
          </a:xfrm>
          <a:custGeom>
            <a:avLst/>
            <a:gdLst/>
            <a:ahLst/>
            <a:cxnLst/>
            <a:rect l="l" t="t" r="r" b="b"/>
            <a:pathLst>
              <a:path w="36830" h="28575">
                <a:moveTo>
                  <a:pt x="28158" y="0"/>
                </a:moveTo>
                <a:lnTo>
                  <a:pt x="8131" y="0"/>
                </a:lnTo>
                <a:lnTo>
                  <a:pt x="0" y="7691"/>
                </a:lnTo>
                <a:lnTo>
                  <a:pt x="0" y="26622"/>
                </a:lnTo>
                <a:lnTo>
                  <a:pt x="1940" y="28467"/>
                </a:lnTo>
                <a:lnTo>
                  <a:pt x="34325" y="28467"/>
                </a:lnTo>
                <a:lnTo>
                  <a:pt x="36278" y="26622"/>
                </a:lnTo>
                <a:lnTo>
                  <a:pt x="36278" y="7691"/>
                </a:lnTo>
                <a:lnTo>
                  <a:pt x="2815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14" y="10085772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158" y="0"/>
                </a:moveTo>
                <a:lnTo>
                  <a:pt x="8131" y="0"/>
                </a:lnTo>
                <a:lnTo>
                  <a:pt x="0" y="7679"/>
                </a:lnTo>
                <a:lnTo>
                  <a:pt x="0" y="26610"/>
                </a:lnTo>
                <a:lnTo>
                  <a:pt x="8131" y="34301"/>
                </a:lnTo>
                <a:lnTo>
                  <a:pt x="28158" y="34301"/>
                </a:lnTo>
                <a:lnTo>
                  <a:pt x="36278" y="26610"/>
                </a:lnTo>
                <a:lnTo>
                  <a:pt x="36278" y="7679"/>
                </a:lnTo>
                <a:lnTo>
                  <a:pt x="2815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14" y="9913001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158" y="0"/>
                </a:moveTo>
                <a:lnTo>
                  <a:pt x="8131" y="0"/>
                </a:lnTo>
                <a:lnTo>
                  <a:pt x="0" y="7677"/>
                </a:lnTo>
                <a:lnTo>
                  <a:pt x="0" y="26609"/>
                </a:lnTo>
                <a:lnTo>
                  <a:pt x="8131" y="34302"/>
                </a:lnTo>
                <a:lnTo>
                  <a:pt x="28158" y="34302"/>
                </a:lnTo>
                <a:lnTo>
                  <a:pt x="36278" y="26609"/>
                </a:lnTo>
                <a:lnTo>
                  <a:pt x="36278" y="7677"/>
                </a:lnTo>
                <a:lnTo>
                  <a:pt x="2815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14" y="9740847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158" y="0"/>
                </a:moveTo>
                <a:lnTo>
                  <a:pt x="8131" y="0"/>
                </a:lnTo>
                <a:lnTo>
                  <a:pt x="0" y="7680"/>
                </a:lnTo>
                <a:lnTo>
                  <a:pt x="0" y="26636"/>
                </a:lnTo>
                <a:lnTo>
                  <a:pt x="8131" y="34302"/>
                </a:lnTo>
                <a:lnTo>
                  <a:pt x="28158" y="34302"/>
                </a:lnTo>
                <a:lnTo>
                  <a:pt x="36278" y="26636"/>
                </a:lnTo>
                <a:lnTo>
                  <a:pt x="36278" y="7680"/>
                </a:lnTo>
                <a:lnTo>
                  <a:pt x="2815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753" y="10258531"/>
            <a:ext cx="36830" cy="28575"/>
          </a:xfrm>
          <a:custGeom>
            <a:avLst/>
            <a:gdLst/>
            <a:ahLst/>
            <a:cxnLst/>
            <a:rect l="l" t="t" r="r" b="b"/>
            <a:pathLst>
              <a:path w="36829" h="28575">
                <a:moveTo>
                  <a:pt x="28146" y="0"/>
                </a:moveTo>
                <a:lnTo>
                  <a:pt x="8119" y="0"/>
                </a:lnTo>
                <a:lnTo>
                  <a:pt x="0" y="7691"/>
                </a:lnTo>
                <a:lnTo>
                  <a:pt x="0" y="26622"/>
                </a:lnTo>
                <a:lnTo>
                  <a:pt x="1940" y="28467"/>
                </a:lnTo>
                <a:lnTo>
                  <a:pt x="34337" y="28467"/>
                </a:lnTo>
                <a:lnTo>
                  <a:pt x="36278" y="26622"/>
                </a:lnTo>
                <a:lnTo>
                  <a:pt x="36278" y="7691"/>
                </a:lnTo>
                <a:lnTo>
                  <a:pt x="28146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753" y="10085772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29" h="34290">
                <a:moveTo>
                  <a:pt x="28146" y="0"/>
                </a:moveTo>
                <a:lnTo>
                  <a:pt x="8119" y="0"/>
                </a:lnTo>
                <a:lnTo>
                  <a:pt x="0" y="7679"/>
                </a:lnTo>
                <a:lnTo>
                  <a:pt x="0" y="26610"/>
                </a:lnTo>
                <a:lnTo>
                  <a:pt x="8119" y="34301"/>
                </a:lnTo>
                <a:lnTo>
                  <a:pt x="28146" y="34301"/>
                </a:lnTo>
                <a:lnTo>
                  <a:pt x="36278" y="26610"/>
                </a:lnTo>
                <a:lnTo>
                  <a:pt x="36278" y="7679"/>
                </a:lnTo>
                <a:lnTo>
                  <a:pt x="28146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753" y="9913001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29" h="34290">
                <a:moveTo>
                  <a:pt x="28146" y="0"/>
                </a:moveTo>
                <a:lnTo>
                  <a:pt x="8119" y="0"/>
                </a:lnTo>
                <a:lnTo>
                  <a:pt x="0" y="7677"/>
                </a:lnTo>
                <a:lnTo>
                  <a:pt x="0" y="26609"/>
                </a:lnTo>
                <a:lnTo>
                  <a:pt x="8119" y="34302"/>
                </a:lnTo>
                <a:lnTo>
                  <a:pt x="28146" y="34302"/>
                </a:lnTo>
                <a:lnTo>
                  <a:pt x="36278" y="26609"/>
                </a:lnTo>
                <a:lnTo>
                  <a:pt x="36278" y="7677"/>
                </a:lnTo>
                <a:lnTo>
                  <a:pt x="28146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9753" y="9740847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29" h="34290">
                <a:moveTo>
                  <a:pt x="28146" y="0"/>
                </a:moveTo>
                <a:lnTo>
                  <a:pt x="8119" y="0"/>
                </a:lnTo>
                <a:lnTo>
                  <a:pt x="0" y="7680"/>
                </a:lnTo>
                <a:lnTo>
                  <a:pt x="0" y="26636"/>
                </a:lnTo>
                <a:lnTo>
                  <a:pt x="8119" y="34302"/>
                </a:lnTo>
                <a:lnTo>
                  <a:pt x="28146" y="34302"/>
                </a:lnTo>
                <a:lnTo>
                  <a:pt x="36278" y="26636"/>
                </a:lnTo>
                <a:lnTo>
                  <a:pt x="36278" y="7680"/>
                </a:lnTo>
                <a:lnTo>
                  <a:pt x="28146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980" y="10257901"/>
            <a:ext cx="36830" cy="29209"/>
          </a:xfrm>
          <a:custGeom>
            <a:avLst/>
            <a:gdLst/>
            <a:ahLst/>
            <a:cxnLst/>
            <a:rect l="l" t="t" r="r" b="b"/>
            <a:pathLst>
              <a:path w="36829" h="29209">
                <a:moveTo>
                  <a:pt x="28230" y="0"/>
                </a:moveTo>
                <a:lnTo>
                  <a:pt x="8061" y="0"/>
                </a:lnTo>
                <a:lnTo>
                  <a:pt x="0" y="7619"/>
                </a:lnTo>
                <a:lnTo>
                  <a:pt x="0" y="26681"/>
                </a:lnTo>
                <a:lnTo>
                  <a:pt x="2572" y="29098"/>
                </a:lnTo>
                <a:lnTo>
                  <a:pt x="33732" y="29098"/>
                </a:lnTo>
                <a:lnTo>
                  <a:pt x="36292" y="26681"/>
                </a:lnTo>
                <a:lnTo>
                  <a:pt x="36292" y="7619"/>
                </a:lnTo>
                <a:lnTo>
                  <a:pt x="28230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1980" y="10085772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29" h="34290">
                <a:moveTo>
                  <a:pt x="28230" y="0"/>
                </a:moveTo>
                <a:lnTo>
                  <a:pt x="8061" y="0"/>
                </a:lnTo>
                <a:lnTo>
                  <a:pt x="0" y="7619"/>
                </a:lnTo>
                <a:lnTo>
                  <a:pt x="0" y="26669"/>
                </a:lnTo>
                <a:lnTo>
                  <a:pt x="8061" y="34301"/>
                </a:lnTo>
                <a:lnTo>
                  <a:pt x="28230" y="34301"/>
                </a:lnTo>
                <a:lnTo>
                  <a:pt x="36292" y="26669"/>
                </a:lnTo>
                <a:lnTo>
                  <a:pt x="36292" y="7619"/>
                </a:lnTo>
                <a:lnTo>
                  <a:pt x="28230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1980" y="9913001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29" h="34290">
                <a:moveTo>
                  <a:pt x="18144" y="0"/>
                </a:moveTo>
                <a:lnTo>
                  <a:pt x="8061" y="0"/>
                </a:lnTo>
                <a:lnTo>
                  <a:pt x="0" y="7619"/>
                </a:lnTo>
                <a:lnTo>
                  <a:pt x="0" y="26669"/>
                </a:lnTo>
                <a:lnTo>
                  <a:pt x="8061" y="34302"/>
                </a:lnTo>
                <a:lnTo>
                  <a:pt x="28230" y="34302"/>
                </a:lnTo>
                <a:lnTo>
                  <a:pt x="36292" y="26669"/>
                </a:lnTo>
                <a:lnTo>
                  <a:pt x="36292" y="17144"/>
                </a:lnTo>
                <a:lnTo>
                  <a:pt x="35158" y="10454"/>
                </a:lnTo>
                <a:lnTo>
                  <a:pt x="31241" y="4998"/>
                </a:lnTo>
                <a:lnTo>
                  <a:pt x="25325" y="1331"/>
                </a:lnTo>
                <a:lnTo>
                  <a:pt x="18144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1980" y="9740228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29" h="34290">
                <a:moveTo>
                  <a:pt x="18144" y="0"/>
                </a:moveTo>
                <a:lnTo>
                  <a:pt x="8061" y="0"/>
                </a:lnTo>
                <a:lnTo>
                  <a:pt x="0" y="7619"/>
                </a:lnTo>
                <a:lnTo>
                  <a:pt x="0" y="26669"/>
                </a:lnTo>
                <a:lnTo>
                  <a:pt x="8061" y="34289"/>
                </a:lnTo>
                <a:lnTo>
                  <a:pt x="28230" y="34289"/>
                </a:lnTo>
                <a:lnTo>
                  <a:pt x="36292" y="26669"/>
                </a:lnTo>
                <a:lnTo>
                  <a:pt x="36292" y="17144"/>
                </a:lnTo>
                <a:lnTo>
                  <a:pt x="35158" y="10704"/>
                </a:lnTo>
                <a:lnTo>
                  <a:pt x="31241" y="5227"/>
                </a:lnTo>
                <a:lnTo>
                  <a:pt x="25325" y="1417"/>
                </a:lnTo>
                <a:lnTo>
                  <a:pt x="18144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900" y="10257901"/>
            <a:ext cx="36830" cy="29209"/>
          </a:xfrm>
          <a:custGeom>
            <a:avLst/>
            <a:gdLst/>
            <a:ahLst/>
            <a:cxnLst/>
            <a:rect l="l" t="t" r="r" b="b"/>
            <a:pathLst>
              <a:path w="36829" h="29209">
                <a:moveTo>
                  <a:pt x="28215" y="0"/>
                </a:moveTo>
                <a:lnTo>
                  <a:pt x="8083" y="0"/>
                </a:lnTo>
                <a:lnTo>
                  <a:pt x="0" y="7619"/>
                </a:lnTo>
                <a:lnTo>
                  <a:pt x="0" y="26681"/>
                </a:lnTo>
                <a:lnTo>
                  <a:pt x="2557" y="29098"/>
                </a:lnTo>
                <a:lnTo>
                  <a:pt x="33729" y="29098"/>
                </a:lnTo>
                <a:lnTo>
                  <a:pt x="36301" y="26681"/>
                </a:lnTo>
                <a:lnTo>
                  <a:pt x="36301" y="7619"/>
                </a:lnTo>
                <a:lnTo>
                  <a:pt x="2821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900" y="10085772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29" h="34290">
                <a:moveTo>
                  <a:pt x="28215" y="0"/>
                </a:moveTo>
                <a:lnTo>
                  <a:pt x="8083" y="0"/>
                </a:lnTo>
                <a:lnTo>
                  <a:pt x="0" y="7619"/>
                </a:lnTo>
                <a:lnTo>
                  <a:pt x="0" y="26669"/>
                </a:lnTo>
                <a:lnTo>
                  <a:pt x="8083" y="34301"/>
                </a:lnTo>
                <a:lnTo>
                  <a:pt x="28215" y="34301"/>
                </a:lnTo>
                <a:lnTo>
                  <a:pt x="36301" y="26669"/>
                </a:lnTo>
                <a:lnTo>
                  <a:pt x="36301" y="7619"/>
                </a:lnTo>
                <a:lnTo>
                  <a:pt x="2821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900" y="9913001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29" h="34290">
                <a:moveTo>
                  <a:pt x="28215" y="0"/>
                </a:moveTo>
                <a:lnTo>
                  <a:pt x="8083" y="0"/>
                </a:lnTo>
                <a:lnTo>
                  <a:pt x="0" y="7619"/>
                </a:lnTo>
                <a:lnTo>
                  <a:pt x="0" y="26669"/>
                </a:lnTo>
                <a:lnTo>
                  <a:pt x="8083" y="34302"/>
                </a:lnTo>
                <a:lnTo>
                  <a:pt x="28215" y="34302"/>
                </a:lnTo>
                <a:lnTo>
                  <a:pt x="36301" y="26669"/>
                </a:lnTo>
                <a:lnTo>
                  <a:pt x="36301" y="7619"/>
                </a:lnTo>
                <a:lnTo>
                  <a:pt x="2821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900" y="9740228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29" h="34290">
                <a:moveTo>
                  <a:pt x="28215" y="0"/>
                </a:moveTo>
                <a:lnTo>
                  <a:pt x="8083" y="0"/>
                </a:lnTo>
                <a:lnTo>
                  <a:pt x="0" y="7619"/>
                </a:lnTo>
                <a:lnTo>
                  <a:pt x="0" y="26669"/>
                </a:lnTo>
                <a:lnTo>
                  <a:pt x="8083" y="34289"/>
                </a:lnTo>
                <a:lnTo>
                  <a:pt x="28215" y="34289"/>
                </a:lnTo>
                <a:lnTo>
                  <a:pt x="36301" y="26669"/>
                </a:lnTo>
                <a:lnTo>
                  <a:pt x="36301" y="8238"/>
                </a:lnTo>
                <a:lnTo>
                  <a:pt x="2821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7114" y="10257901"/>
            <a:ext cx="36830" cy="29209"/>
          </a:xfrm>
          <a:custGeom>
            <a:avLst/>
            <a:gdLst/>
            <a:ahLst/>
            <a:cxnLst/>
            <a:rect l="l" t="t" r="r" b="b"/>
            <a:pathLst>
              <a:path w="36830" h="29209">
                <a:moveTo>
                  <a:pt x="28218" y="0"/>
                </a:moveTo>
                <a:lnTo>
                  <a:pt x="8074" y="0"/>
                </a:lnTo>
                <a:lnTo>
                  <a:pt x="0" y="7619"/>
                </a:lnTo>
                <a:lnTo>
                  <a:pt x="0" y="26681"/>
                </a:lnTo>
                <a:lnTo>
                  <a:pt x="2548" y="29098"/>
                </a:lnTo>
                <a:lnTo>
                  <a:pt x="33732" y="29098"/>
                </a:lnTo>
                <a:lnTo>
                  <a:pt x="36292" y="26681"/>
                </a:lnTo>
                <a:lnTo>
                  <a:pt x="36292" y="7619"/>
                </a:lnTo>
                <a:lnTo>
                  <a:pt x="2821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7114" y="10085772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218" y="0"/>
                </a:moveTo>
                <a:lnTo>
                  <a:pt x="8074" y="0"/>
                </a:lnTo>
                <a:lnTo>
                  <a:pt x="0" y="7619"/>
                </a:lnTo>
                <a:lnTo>
                  <a:pt x="0" y="26669"/>
                </a:lnTo>
                <a:lnTo>
                  <a:pt x="8074" y="34301"/>
                </a:lnTo>
                <a:lnTo>
                  <a:pt x="28218" y="34301"/>
                </a:lnTo>
                <a:lnTo>
                  <a:pt x="36292" y="26669"/>
                </a:lnTo>
                <a:lnTo>
                  <a:pt x="36292" y="7619"/>
                </a:lnTo>
                <a:lnTo>
                  <a:pt x="2821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7114" y="9913001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218" y="0"/>
                </a:moveTo>
                <a:lnTo>
                  <a:pt x="8074" y="0"/>
                </a:lnTo>
                <a:lnTo>
                  <a:pt x="0" y="7619"/>
                </a:lnTo>
                <a:lnTo>
                  <a:pt x="0" y="26669"/>
                </a:lnTo>
                <a:lnTo>
                  <a:pt x="8074" y="34302"/>
                </a:lnTo>
                <a:lnTo>
                  <a:pt x="28218" y="34302"/>
                </a:lnTo>
                <a:lnTo>
                  <a:pt x="36292" y="26669"/>
                </a:lnTo>
                <a:lnTo>
                  <a:pt x="36292" y="7619"/>
                </a:lnTo>
                <a:lnTo>
                  <a:pt x="2821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7114" y="9740228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218" y="0"/>
                </a:moveTo>
                <a:lnTo>
                  <a:pt x="8074" y="0"/>
                </a:lnTo>
                <a:lnTo>
                  <a:pt x="0" y="7619"/>
                </a:lnTo>
                <a:lnTo>
                  <a:pt x="0" y="26669"/>
                </a:lnTo>
                <a:lnTo>
                  <a:pt x="8074" y="34289"/>
                </a:lnTo>
                <a:lnTo>
                  <a:pt x="28218" y="34289"/>
                </a:lnTo>
                <a:lnTo>
                  <a:pt x="36292" y="26669"/>
                </a:lnTo>
                <a:lnTo>
                  <a:pt x="36292" y="8238"/>
                </a:lnTo>
                <a:lnTo>
                  <a:pt x="2821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9413" y="10257901"/>
            <a:ext cx="36195" cy="29209"/>
          </a:xfrm>
          <a:custGeom>
            <a:avLst/>
            <a:gdLst/>
            <a:ahLst/>
            <a:cxnLst/>
            <a:rect l="l" t="t" r="r" b="b"/>
            <a:pathLst>
              <a:path w="36194" h="29209">
                <a:moveTo>
                  <a:pt x="28861" y="0"/>
                </a:moveTo>
                <a:lnTo>
                  <a:pt x="7988" y="0"/>
                </a:lnTo>
                <a:lnTo>
                  <a:pt x="0" y="7619"/>
                </a:lnTo>
                <a:lnTo>
                  <a:pt x="0" y="26681"/>
                </a:lnTo>
                <a:lnTo>
                  <a:pt x="2526" y="29098"/>
                </a:lnTo>
                <a:lnTo>
                  <a:pt x="33637" y="29098"/>
                </a:lnTo>
                <a:lnTo>
                  <a:pt x="36207" y="26681"/>
                </a:lnTo>
                <a:lnTo>
                  <a:pt x="36207" y="7619"/>
                </a:lnTo>
                <a:lnTo>
                  <a:pt x="28861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9413" y="10085772"/>
            <a:ext cx="36195" cy="34290"/>
          </a:xfrm>
          <a:custGeom>
            <a:avLst/>
            <a:gdLst/>
            <a:ahLst/>
            <a:cxnLst/>
            <a:rect l="l" t="t" r="r" b="b"/>
            <a:pathLst>
              <a:path w="36194" h="34290">
                <a:moveTo>
                  <a:pt x="28861" y="0"/>
                </a:moveTo>
                <a:lnTo>
                  <a:pt x="7988" y="0"/>
                </a:lnTo>
                <a:lnTo>
                  <a:pt x="0" y="7619"/>
                </a:lnTo>
                <a:lnTo>
                  <a:pt x="0" y="26669"/>
                </a:lnTo>
                <a:lnTo>
                  <a:pt x="7988" y="34301"/>
                </a:lnTo>
                <a:lnTo>
                  <a:pt x="28123" y="34301"/>
                </a:lnTo>
                <a:lnTo>
                  <a:pt x="36207" y="26669"/>
                </a:lnTo>
                <a:lnTo>
                  <a:pt x="36207" y="7619"/>
                </a:lnTo>
                <a:lnTo>
                  <a:pt x="28861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9413" y="9913001"/>
            <a:ext cx="36195" cy="34290"/>
          </a:xfrm>
          <a:custGeom>
            <a:avLst/>
            <a:gdLst/>
            <a:ahLst/>
            <a:cxnLst/>
            <a:rect l="l" t="t" r="r" b="b"/>
            <a:pathLst>
              <a:path w="36194" h="34290">
                <a:moveTo>
                  <a:pt x="18099" y="0"/>
                </a:moveTo>
                <a:lnTo>
                  <a:pt x="7988" y="0"/>
                </a:lnTo>
                <a:lnTo>
                  <a:pt x="0" y="7619"/>
                </a:lnTo>
                <a:lnTo>
                  <a:pt x="0" y="26669"/>
                </a:lnTo>
                <a:lnTo>
                  <a:pt x="7988" y="34302"/>
                </a:lnTo>
                <a:lnTo>
                  <a:pt x="28123" y="34302"/>
                </a:lnTo>
                <a:lnTo>
                  <a:pt x="36207" y="26669"/>
                </a:lnTo>
                <a:lnTo>
                  <a:pt x="36207" y="17144"/>
                </a:lnTo>
                <a:lnTo>
                  <a:pt x="35207" y="10454"/>
                </a:lnTo>
                <a:lnTo>
                  <a:pt x="31470" y="4998"/>
                </a:lnTo>
                <a:lnTo>
                  <a:pt x="25575" y="1331"/>
                </a:lnTo>
                <a:lnTo>
                  <a:pt x="18099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9413" y="9740228"/>
            <a:ext cx="36195" cy="34290"/>
          </a:xfrm>
          <a:custGeom>
            <a:avLst/>
            <a:gdLst/>
            <a:ahLst/>
            <a:cxnLst/>
            <a:rect l="l" t="t" r="r" b="b"/>
            <a:pathLst>
              <a:path w="36194" h="34290">
                <a:moveTo>
                  <a:pt x="18099" y="0"/>
                </a:moveTo>
                <a:lnTo>
                  <a:pt x="7988" y="0"/>
                </a:lnTo>
                <a:lnTo>
                  <a:pt x="0" y="7619"/>
                </a:lnTo>
                <a:lnTo>
                  <a:pt x="0" y="26669"/>
                </a:lnTo>
                <a:lnTo>
                  <a:pt x="7988" y="34289"/>
                </a:lnTo>
                <a:lnTo>
                  <a:pt x="28123" y="34289"/>
                </a:lnTo>
                <a:lnTo>
                  <a:pt x="36207" y="26669"/>
                </a:lnTo>
                <a:lnTo>
                  <a:pt x="36207" y="17144"/>
                </a:lnTo>
                <a:lnTo>
                  <a:pt x="35207" y="10704"/>
                </a:lnTo>
                <a:lnTo>
                  <a:pt x="31470" y="5227"/>
                </a:lnTo>
                <a:lnTo>
                  <a:pt x="25575" y="1417"/>
                </a:lnTo>
                <a:lnTo>
                  <a:pt x="18099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2272" y="10258531"/>
            <a:ext cx="36830" cy="28575"/>
          </a:xfrm>
          <a:custGeom>
            <a:avLst/>
            <a:gdLst/>
            <a:ahLst/>
            <a:cxnLst/>
            <a:rect l="l" t="t" r="r" b="b"/>
            <a:pathLst>
              <a:path w="36830" h="28575">
                <a:moveTo>
                  <a:pt x="28123" y="0"/>
                </a:moveTo>
                <a:lnTo>
                  <a:pt x="8156" y="0"/>
                </a:lnTo>
                <a:lnTo>
                  <a:pt x="0" y="7691"/>
                </a:lnTo>
                <a:lnTo>
                  <a:pt x="0" y="26622"/>
                </a:lnTo>
                <a:lnTo>
                  <a:pt x="1953" y="28467"/>
                </a:lnTo>
                <a:lnTo>
                  <a:pt x="34338" y="28467"/>
                </a:lnTo>
                <a:lnTo>
                  <a:pt x="36289" y="26622"/>
                </a:lnTo>
                <a:lnTo>
                  <a:pt x="36289" y="7691"/>
                </a:lnTo>
                <a:lnTo>
                  <a:pt x="2812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2272" y="10085772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123" y="0"/>
                </a:moveTo>
                <a:lnTo>
                  <a:pt x="8156" y="0"/>
                </a:lnTo>
                <a:lnTo>
                  <a:pt x="0" y="7679"/>
                </a:lnTo>
                <a:lnTo>
                  <a:pt x="0" y="26610"/>
                </a:lnTo>
                <a:lnTo>
                  <a:pt x="8156" y="34301"/>
                </a:lnTo>
                <a:lnTo>
                  <a:pt x="28123" y="34301"/>
                </a:lnTo>
                <a:lnTo>
                  <a:pt x="36289" y="26610"/>
                </a:lnTo>
                <a:lnTo>
                  <a:pt x="36289" y="7679"/>
                </a:lnTo>
                <a:lnTo>
                  <a:pt x="2812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32272" y="9913001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123" y="0"/>
                </a:moveTo>
                <a:lnTo>
                  <a:pt x="8156" y="0"/>
                </a:lnTo>
                <a:lnTo>
                  <a:pt x="0" y="7677"/>
                </a:lnTo>
                <a:lnTo>
                  <a:pt x="0" y="26609"/>
                </a:lnTo>
                <a:lnTo>
                  <a:pt x="8156" y="34302"/>
                </a:lnTo>
                <a:lnTo>
                  <a:pt x="28123" y="34302"/>
                </a:lnTo>
                <a:lnTo>
                  <a:pt x="36289" y="26609"/>
                </a:lnTo>
                <a:lnTo>
                  <a:pt x="36289" y="7677"/>
                </a:lnTo>
                <a:lnTo>
                  <a:pt x="2812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32272" y="9740847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123" y="0"/>
                </a:moveTo>
                <a:lnTo>
                  <a:pt x="8156" y="0"/>
                </a:lnTo>
                <a:lnTo>
                  <a:pt x="0" y="7680"/>
                </a:lnTo>
                <a:lnTo>
                  <a:pt x="0" y="26636"/>
                </a:lnTo>
                <a:lnTo>
                  <a:pt x="8156" y="34302"/>
                </a:lnTo>
                <a:lnTo>
                  <a:pt x="28123" y="34302"/>
                </a:lnTo>
                <a:lnTo>
                  <a:pt x="36289" y="26636"/>
                </a:lnTo>
                <a:lnTo>
                  <a:pt x="36289" y="7680"/>
                </a:lnTo>
                <a:lnTo>
                  <a:pt x="2812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34464" y="10258531"/>
            <a:ext cx="36830" cy="28575"/>
          </a:xfrm>
          <a:custGeom>
            <a:avLst/>
            <a:gdLst/>
            <a:ahLst/>
            <a:cxnLst/>
            <a:rect l="l" t="t" r="r" b="b"/>
            <a:pathLst>
              <a:path w="36830" h="28575">
                <a:moveTo>
                  <a:pt x="28193" y="0"/>
                </a:moveTo>
                <a:lnTo>
                  <a:pt x="8132" y="0"/>
                </a:lnTo>
                <a:lnTo>
                  <a:pt x="0" y="7691"/>
                </a:lnTo>
                <a:lnTo>
                  <a:pt x="0" y="26622"/>
                </a:lnTo>
                <a:lnTo>
                  <a:pt x="2036" y="28467"/>
                </a:lnTo>
                <a:lnTo>
                  <a:pt x="34421" y="28467"/>
                </a:lnTo>
                <a:lnTo>
                  <a:pt x="36326" y="26622"/>
                </a:lnTo>
                <a:lnTo>
                  <a:pt x="36326" y="7691"/>
                </a:lnTo>
                <a:lnTo>
                  <a:pt x="2819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34464" y="10085772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193" y="0"/>
                </a:moveTo>
                <a:lnTo>
                  <a:pt x="8132" y="0"/>
                </a:lnTo>
                <a:lnTo>
                  <a:pt x="0" y="7679"/>
                </a:lnTo>
                <a:lnTo>
                  <a:pt x="0" y="26610"/>
                </a:lnTo>
                <a:lnTo>
                  <a:pt x="8132" y="34301"/>
                </a:lnTo>
                <a:lnTo>
                  <a:pt x="28193" y="34301"/>
                </a:lnTo>
                <a:lnTo>
                  <a:pt x="36326" y="26610"/>
                </a:lnTo>
                <a:lnTo>
                  <a:pt x="36326" y="7679"/>
                </a:lnTo>
                <a:lnTo>
                  <a:pt x="2819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34464" y="9913001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193" y="0"/>
                </a:moveTo>
                <a:lnTo>
                  <a:pt x="8132" y="0"/>
                </a:lnTo>
                <a:lnTo>
                  <a:pt x="0" y="7677"/>
                </a:lnTo>
                <a:lnTo>
                  <a:pt x="0" y="26609"/>
                </a:lnTo>
                <a:lnTo>
                  <a:pt x="8132" y="34302"/>
                </a:lnTo>
                <a:lnTo>
                  <a:pt x="28193" y="34302"/>
                </a:lnTo>
                <a:lnTo>
                  <a:pt x="36326" y="26609"/>
                </a:lnTo>
                <a:lnTo>
                  <a:pt x="36326" y="7677"/>
                </a:lnTo>
                <a:lnTo>
                  <a:pt x="2819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34464" y="9740847"/>
            <a:ext cx="36830" cy="34290"/>
          </a:xfrm>
          <a:custGeom>
            <a:avLst/>
            <a:gdLst/>
            <a:ahLst/>
            <a:cxnLst/>
            <a:rect l="l" t="t" r="r" b="b"/>
            <a:pathLst>
              <a:path w="36830" h="34290">
                <a:moveTo>
                  <a:pt x="28193" y="0"/>
                </a:moveTo>
                <a:lnTo>
                  <a:pt x="8132" y="0"/>
                </a:lnTo>
                <a:lnTo>
                  <a:pt x="0" y="7680"/>
                </a:lnTo>
                <a:lnTo>
                  <a:pt x="0" y="26636"/>
                </a:lnTo>
                <a:lnTo>
                  <a:pt x="8132" y="34302"/>
                </a:lnTo>
                <a:lnTo>
                  <a:pt x="28193" y="34302"/>
                </a:lnTo>
                <a:lnTo>
                  <a:pt x="36326" y="26636"/>
                </a:lnTo>
                <a:lnTo>
                  <a:pt x="36326" y="7680"/>
                </a:lnTo>
                <a:lnTo>
                  <a:pt x="2819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188568" y="1055735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653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402" y="10820"/>
                </a:lnTo>
                <a:lnTo>
                  <a:pt x="0" y="17678"/>
                </a:lnTo>
                <a:lnTo>
                  <a:pt x="1402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653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459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88568" y="877306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653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402" y="10942"/>
                </a:lnTo>
                <a:lnTo>
                  <a:pt x="0" y="17800"/>
                </a:lnTo>
                <a:lnTo>
                  <a:pt x="1402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653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57" y="24780"/>
                </a:lnTo>
                <a:lnTo>
                  <a:pt x="37459" y="17800"/>
                </a:lnTo>
                <a:lnTo>
                  <a:pt x="36057" y="10942"/>
                </a:lnTo>
                <a:lnTo>
                  <a:pt x="32003" y="5212"/>
                </a:lnTo>
                <a:lnTo>
                  <a:pt x="26029" y="1402"/>
                </a:lnTo>
                <a:lnTo>
                  <a:pt x="18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88568" y="698357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653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402" y="10820"/>
                </a:lnTo>
                <a:lnTo>
                  <a:pt x="0" y="17678"/>
                </a:lnTo>
                <a:lnTo>
                  <a:pt x="1402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653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459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88568" y="519287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653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402" y="10820"/>
                </a:lnTo>
                <a:lnTo>
                  <a:pt x="0" y="17800"/>
                </a:lnTo>
                <a:lnTo>
                  <a:pt x="1402" y="24658"/>
                </a:lnTo>
                <a:lnTo>
                  <a:pt x="5455" y="30358"/>
                </a:lnTo>
                <a:lnTo>
                  <a:pt x="11429" y="34168"/>
                </a:lnTo>
                <a:lnTo>
                  <a:pt x="18653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57" y="24658"/>
                </a:lnTo>
                <a:lnTo>
                  <a:pt x="37459" y="17800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88568" y="340979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60">
                <a:moveTo>
                  <a:pt x="18653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402" y="10820"/>
                </a:lnTo>
                <a:lnTo>
                  <a:pt x="0" y="17678"/>
                </a:lnTo>
                <a:lnTo>
                  <a:pt x="1402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653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459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397599" y="1055735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806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88" y="24658"/>
                </a:lnTo>
                <a:lnTo>
                  <a:pt x="37459" y="17678"/>
                </a:lnTo>
                <a:lnTo>
                  <a:pt x="36088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397599" y="877306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942"/>
                </a:lnTo>
                <a:lnTo>
                  <a:pt x="0" y="17800"/>
                </a:lnTo>
                <a:lnTo>
                  <a:pt x="1523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88" y="24780"/>
                </a:lnTo>
                <a:lnTo>
                  <a:pt x="37459" y="17800"/>
                </a:lnTo>
                <a:lnTo>
                  <a:pt x="36088" y="10942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397599" y="698357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806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88" y="24658"/>
                </a:lnTo>
                <a:lnTo>
                  <a:pt x="37459" y="17678"/>
                </a:lnTo>
                <a:lnTo>
                  <a:pt x="36088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397599" y="519287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800"/>
                </a:lnTo>
                <a:lnTo>
                  <a:pt x="1523" y="24658"/>
                </a:lnTo>
                <a:lnTo>
                  <a:pt x="5455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88" y="24658"/>
                </a:lnTo>
                <a:lnTo>
                  <a:pt x="37459" y="17800"/>
                </a:lnTo>
                <a:lnTo>
                  <a:pt x="36088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397599" y="340979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60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806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88" y="24658"/>
                </a:lnTo>
                <a:lnTo>
                  <a:pt x="37459" y="17678"/>
                </a:lnTo>
                <a:lnTo>
                  <a:pt x="36088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607423" y="1055735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653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371" y="10820"/>
                </a:lnTo>
                <a:lnTo>
                  <a:pt x="0" y="17678"/>
                </a:lnTo>
                <a:lnTo>
                  <a:pt x="1371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653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459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607423" y="877306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653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371" y="10942"/>
                </a:lnTo>
                <a:lnTo>
                  <a:pt x="0" y="17800"/>
                </a:lnTo>
                <a:lnTo>
                  <a:pt x="1371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653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57" y="24780"/>
                </a:lnTo>
                <a:lnTo>
                  <a:pt x="37459" y="17800"/>
                </a:lnTo>
                <a:lnTo>
                  <a:pt x="36057" y="10942"/>
                </a:lnTo>
                <a:lnTo>
                  <a:pt x="32003" y="5212"/>
                </a:lnTo>
                <a:lnTo>
                  <a:pt x="26029" y="1402"/>
                </a:lnTo>
                <a:lnTo>
                  <a:pt x="18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607423" y="698357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653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371" y="10820"/>
                </a:lnTo>
                <a:lnTo>
                  <a:pt x="0" y="17678"/>
                </a:lnTo>
                <a:lnTo>
                  <a:pt x="1371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653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459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607423" y="519287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653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371" y="10820"/>
                </a:lnTo>
                <a:lnTo>
                  <a:pt x="0" y="17800"/>
                </a:lnTo>
                <a:lnTo>
                  <a:pt x="1371" y="24658"/>
                </a:lnTo>
                <a:lnTo>
                  <a:pt x="5455" y="30358"/>
                </a:lnTo>
                <a:lnTo>
                  <a:pt x="11429" y="34168"/>
                </a:lnTo>
                <a:lnTo>
                  <a:pt x="18653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57" y="24658"/>
                </a:lnTo>
                <a:lnTo>
                  <a:pt x="37459" y="17800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607423" y="340979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60">
                <a:moveTo>
                  <a:pt x="18653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371" y="10820"/>
                </a:lnTo>
                <a:lnTo>
                  <a:pt x="0" y="17678"/>
                </a:lnTo>
                <a:lnTo>
                  <a:pt x="1371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653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459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816455" y="1055735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806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459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816455" y="877306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942"/>
                </a:lnTo>
                <a:lnTo>
                  <a:pt x="0" y="17800"/>
                </a:lnTo>
                <a:lnTo>
                  <a:pt x="1523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57" y="24780"/>
                </a:lnTo>
                <a:lnTo>
                  <a:pt x="37459" y="17800"/>
                </a:lnTo>
                <a:lnTo>
                  <a:pt x="36057" y="10942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816455" y="698357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806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459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816455" y="519287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800"/>
                </a:lnTo>
                <a:lnTo>
                  <a:pt x="1523" y="24658"/>
                </a:lnTo>
                <a:lnTo>
                  <a:pt x="5455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57" y="24658"/>
                </a:lnTo>
                <a:lnTo>
                  <a:pt x="37459" y="17800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816455" y="340979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60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236"/>
                </a:lnTo>
                <a:lnTo>
                  <a:pt x="11429" y="34046"/>
                </a:lnTo>
                <a:lnTo>
                  <a:pt x="18806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459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025487" y="1055735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806" y="0"/>
                </a:moveTo>
                <a:lnTo>
                  <a:pt x="11429" y="1280"/>
                </a:lnTo>
                <a:lnTo>
                  <a:pt x="5455" y="5090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358"/>
                </a:lnTo>
                <a:lnTo>
                  <a:pt x="11429" y="34046"/>
                </a:lnTo>
                <a:lnTo>
                  <a:pt x="18806" y="35448"/>
                </a:lnTo>
                <a:lnTo>
                  <a:pt x="26182" y="34046"/>
                </a:lnTo>
                <a:lnTo>
                  <a:pt x="32125" y="30358"/>
                </a:lnTo>
                <a:lnTo>
                  <a:pt x="36088" y="24658"/>
                </a:lnTo>
                <a:lnTo>
                  <a:pt x="37612" y="17678"/>
                </a:lnTo>
                <a:lnTo>
                  <a:pt x="36332" y="10820"/>
                </a:lnTo>
                <a:lnTo>
                  <a:pt x="32400" y="5090"/>
                </a:lnTo>
                <a:lnTo>
                  <a:pt x="26304" y="1280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025487" y="876665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800"/>
                </a:lnTo>
                <a:lnTo>
                  <a:pt x="1523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182" y="34168"/>
                </a:lnTo>
                <a:lnTo>
                  <a:pt x="32125" y="30358"/>
                </a:lnTo>
                <a:lnTo>
                  <a:pt x="36088" y="24780"/>
                </a:lnTo>
                <a:lnTo>
                  <a:pt x="37612" y="17800"/>
                </a:lnTo>
                <a:lnTo>
                  <a:pt x="36088" y="10820"/>
                </a:lnTo>
                <a:lnTo>
                  <a:pt x="32125" y="5212"/>
                </a:lnTo>
                <a:lnTo>
                  <a:pt x="26182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025487" y="69835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806" y="0"/>
                </a:moveTo>
                <a:lnTo>
                  <a:pt x="11429" y="1280"/>
                </a:lnTo>
                <a:lnTo>
                  <a:pt x="5455" y="5090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358"/>
                </a:lnTo>
                <a:lnTo>
                  <a:pt x="11429" y="34046"/>
                </a:lnTo>
                <a:lnTo>
                  <a:pt x="18806" y="35448"/>
                </a:lnTo>
                <a:lnTo>
                  <a:pt x="26182" y="34046"/>
                </a:lnTo>
                <a:lnTo>
                  <a:pt x="32125" y="30358"/>
                </a:lnTo>
                <a:lnTo>
                  <a:pt x="36088" y="24658"/>
                </a:lnTo>
                <a:lnTo>
                  <a:pt x="37612" y="17678"/>
                </a:lnTo>
                <a:lnTo>
                  <a:pt x="36088" y="10820"/>
                </a:lnTo>
                <a:lnTo>
                  <a:pt x="32125" y="5090"/>
                </a:lnTo>
                <a:lnTo>
                  <a:pt x="26182" y="1280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025487" y="51928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800"/>
                </a:lnTo>
                <a:lnTo>
                  <a:pt x="1523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182" y="34168"/>
                </a:lnTo>
                <a:lnTo>
                  <a:pt x="32125" y="30358"/>
                </a:lnTo>
                <a:lnTo>
                  <a:pt x="36088" y="24780"/>
                </a:lnTo>
                <a:lnTo>
                  <a:pt x="37612" y="17800"/>
                </a:lnTo>
                <a:lnTo>
                  <a:pt x="36332" y="10820"/>
                </a:lnTo>
                <a:lnTo>
                  <a:pt x="32400" y="5212"/>
                </a:lnTo>
                <a:lnTo>
                  <a:pt x="26304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025487" y="34021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60">
                <a:moveTo>
                  <a:pt x="18806" y="0"/>
                </a:moveTo>
                <a:lnTo>
                  <a:pt x="11064" y="1523"/>
                </a:lnTo>
                <a:lnTo>
                  <a:pt x="11308" y="1523"/>
                </a:lnTo>
                <a:lnTo>
                  <a:pt x="5455" y="5212"/>
                </a:lnTo>
                <a:lnTo>
                  <a:pt x="1523" y="10942"/>
                </a:lnTo>
                <a:lnTo>
                  <a:pt x="0" y="17800"/>
                </a:lnTo>
                <a:lnTo>
                  <a:pt x="1523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182" y="34168"/>
                </a:lnTo>
                <a:lnTo>
                  <a:pt x="32125" y="30358"/>
                </a:lnTo>
                <a:lnTo>
                  <a:pt x="36088" y="24780"/>
                </a:lnTo>
                <a:lnTo>
                  <a:pt x="37612" y="17800"/>
                </a:lnTo>
                <a:lnTo>
                  <a:pt x="36332" y="11186"/>
                </a:lnTo>
                <a:lnTo>
                  <a:pt x="32400" y="5486"/>
                </a:lnTo>
                <a:lnTo>
                  <a:pt x="26304" y="1523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235312" y="1055735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775" y="0"/>
                </a:moveTo>
                <a:lnTo>
                  <a:pt x="11429" y="1280"/>
                </a:lnTo>
                <a:lnTo>
                  <a:pt x="5455" y="5090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358"/>
                </a:lnTo>
                <a:lnTo>
                  <a:pt x="11429" y="34046"/>
                </a:lnTo>
                <a:lnTo>
                  <a:pt x="18775" y="35448"/>
                </a:lnTo>
                <a:lnTo>
                  <a:pt x="26029" y="34046"/>
                </a:lnTo>
                <a:lnTo>
                  <a:pt x="32125" y="30358"/>
                </a:lnTo>
                <a:lnTo>
                  <a:pt x="36057" y="24658"/>
                </a:lnTo>
                <a:lnTo>
                  <a:pt x="37581" y="17678"/>
                </a:lnTo>
                <a:lnTo>
                  <a:pt x="36057" y="10820"/>
                </a:lnTo>
                <a:lnTo>
                  <a:pt x="32125" y="5090"/>
                </a:lnTo>
                <a:lnTo>
                  <a:pt x="26029" y="1280"/>
                </a:lnTo>
                <a:lnTo>
                  <a:pt x="18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235312" y="876665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775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800"/>
                </a:lnTo>
                <a:lnTo>
                  <a:pt x="1523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775" y="35570"/>
                </a:lnTo>
                <a:lnTo>
                  <a:pt x="26029" y="34168"/>
                </a:lnTo>
                <a:lnTo>
                  <a:pt x="32125" y="30358"/>
                </a:lnTo>
                <a:lnTo>
                  <a:pt x="36057" y="24780"/>
                </a:lnTo>
                <a:lnTo>
                  <a:pt x="37581" y="17800"/>
                </a:lnTo>
                <a:lnTo>
                  <a:pt x="36057" y="10820"/>
                </a:lnTo>
                <a:lnTo>
                  <a:pt x="32125" y="5212"/>
                </a:lnTo>
                <a:lnTo>
                  <a:pt x="26029" y="1402"/>
                </a:lnTo>
                <a:lnTo>
                  <a:pt x="18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235312" y="69835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775" y="0"/>
                </a:moveTo>
                <a:lnTo>
                  <a:pt x="11429" y="1280"/>
                </a:lnTo>
                <a:lnTo>
                  <a:pt x="5455" y="5090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358"/>
                </a:lnTo>
                <a:lnTo>
                  <a:pt x="11429" y="34046"/>
                </a:lnTo>
                <a:lnTo>
                  <a:pt x="18775" y="35448"/>
                </a:lnTo>
                <a:lnTo>
                  <a:pt x="26029" y="34046"/>
                </a:lnTo>
                <a:lnTo>
                  <a:pt x="32125" y="30358"/>
                </a:lnTo>
                <a:lnTo>
                  <a:pt x="36057" y="24658"/>
                </a:lnTo>
                <a:lnTo>
                  <a:pt x="37581" y="17678"/>
                </a:lnTo>
                <a:lnTo>
                  <a:pt x="36057" y="10820"/>
                </a:lnTo>
                <a:lnTo>
                  <a:pt x="32125" y="5090"/>
                </a:lnTo>
                <a:lnTo>
                  <a:pt x="26029" y="1280"/>
                </a:lnTo>
                <a:lnTo>
                  <a:pt x="18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235312" y="51928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775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800"/>
                </a:lnTo>
                <a:lnTo>
                  <a:pt x="1523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775" y="35570"/>
                </a:lnTo>
                <a:lnTo>
                  <a:pt x="26029" y="34168"/>
                </a:lnTo>
                <a:lnTo>
                  <a:pt x="32125" y="30358"/>
                </a:lnTo>
                <a:lnTo>
                  <a:pt x="36057" y="24780"/>
                </a:lnTo>
                <a:lnTo>
                  <a:pt x="37581" y="17800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235312" y="34021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60">
                <a:moveTo>
                  <a:pt x="18775" y="0"/>
                </a:moveTo>
                <a:lnTo>
                  <a:pt x="10911" y="1523"/>
                </a:lnTo>
                <a:lnTo>
                  <a:pt x="11277" y="1523"/>
                </a:lnTo>
                <a:lnTo>
                  <a:pt x="5455" y="5212"/>
                </a:lnTo>
                <a:lnTo>
                  <a:pt x="1523" y="10942"/>
                </a:lnTo>
                <a:lnTo>
                  <a:pt x="0" y="17800"/>
                </a:lnTo>
                <a:lnTo>
                  <a:pt x="1523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775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57" y="24780"/>
                </a:lnTo>
                <a:lnTo>
                  <a:pt x="37581" y="17800"/>
                </a:lnTo>
                <a:lnTo>
                  <a:pt x="36057" y="11186"/>
                </a:lnTo>
                <a:lnTo>
                  <a:pt x="32003" y="5486"/>
                </a:lnTo>
                <a:lnTo>
                  <a:pt x="26029" y="1523"/>
                </a:lnTo>
                <a:lnTo>
                  <a:pt x="18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44342" y="1055735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806" y="0"/>
                </a:moveTo>
                <a:lnTo>
                  <a:pt x="11429" y="1280"/>
                </a:lnTo>
                <a:lnTo>
                  <a:pt x="5455" y="5090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358"/>
                </a:lnTo>
                <a:lnTo>
                  <a:pt x="11429" y="34046"/>
                </a:lnTo>
                <a:lnTo>
                  <a:pt x="18806" y="35448"/>
                </a:lnTo>
                <a:lnTo>
                  <a:pt x="26151" y="34046"/>
                </a:lnTo>
                <a:lnTo>
                  <a:pt x="32125" y="30358"/>
                </a:lnTo>
                <a:lnTo>
                  <a:pt x="36057" y="24658"/>
                </a:lnTo>
                <a:lnTo>
                  <a:pt x="37581" y="17678"/>
                </a:lnTo>
                <a:lnTo>
                  <a:pt x="36057" y="10820"/>
                </a:lnTo>
                <a:lnTo>
                  <a:pt x="32125" y="5090"/>
                </a:lnTo>
                <a:lnTo>
                  <a:pt x="26151" y="1280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444342" y="876665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800"/>
                </a:lnTo>
                <a:lnTo>
                  <a:pt x="1523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151" y="34168"/>
                </a:lnTo>
                <a:lnTo>
                  <a:pt x="32125" y="30358"/>
                </a:lnTo>
                <a:lnTo>
                  <a:pt x="36057" y="24780"/>
                </a:lnTo>
                <a:lnTo>
                  <a:pt x="37581" y="17800"/>
                </a:lnTo>
                <a:lnTo>
                  <a:pt x="36057" y="10820"/>
                </a:lnTo>
                <a:lnTo>
                  <a:pt x="32125" y="5212"/>
                </a:lnTo>
                <a:lnTo>
                  <a:pt x="26151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44342" y="69835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806" y="0"/>
                </a:moveTo>
                <a:lnTo>
                  <a:pt x="11429" y="1280"/>
                </a:lnTo>
                <a:lnTo>
                  <a:pt x="5455" y="5090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455" y="30358"/>
                </a:lnTo>
                <a:lnTo>
                  <a:pt x="11429" y="34046"/>
                </a:lnTo>
                <a:lnTo>
                  <a:pt x="18806" y="35448"/>
                </a:lnTo>
                <a:lnTo>
                  <a:pt x="26151" y="34046"/>
                </a:lnTo>
                <a:lnTo>
                  <a:pt x="32125" y="30358"/>
                </a:lnTo>
                <a:lnTo>
                  <a:pt x="36057" y="24658"/>
                </a:lnTo>
                <a:lnTo>
                  <a:pt x="37581" y="17678"/>
                </a:lnTo>
                <a:lnTo>
                  <a:pt x="36057" y="10820"/>
                </a:lnTo>
                <a:lnTo>
                  <a:pt x="32125" y="5090"/>
                </a:lnTo>
                <a:lnTo>
                  <a:pt x="26151" y="1280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444342" y="51928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806" y="0"/>
                </a:moveTo>
                <a:lnTo>
                  <a:pt x="11429" y="1402"/>
                </a:lnTo>
                <a:lnTo>
                  <a:pt x="5455" y="5212"/>
                </a:lnTo>
                <a:lnTo>
                  <a:pt x="1523" y="10820"/>
                </a:lnTo>
                <a:lnTo>
                  <a:pt x="0" y="17800"/>
                </a:lnTo>
                <a:lnTo>
                  <a:pt x="1523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151" y="34168"/>
                </a:lnTo>
                <a:lnTo>
                  <a:pt x="32125" y="30358"/>
                </a:lnTo>
                <a:lnTo>
                  <a:pt x="36057" y="24780"/>
                </a:lnTo>
                <a:lnTo>
                  <a:pt x="37581" y="17800"/>
                </a:lnTo>
                <a:lnTo>
                  <a:pt x="36057" y="10820"/>
                </a:lnTo>
                <a:lnTo>
                  <a:pt x="32125" y="5212"/>
                </a:lnTo>
                <a:lnTo>
                  <a:pt x="26151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444342" y="34021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60">
                <a:moveTo>
                  <a:pt x="18806" y="0"/>
                </a:moveTo>
                <a:lnTo>
                  <a:pt x="11033" y="1523"/>
                </a:lnTo>
                <a:lnTo>
                  <a:pt x="11308" y="1523"/>
                </a:lnTo>
                <a:lnTo>
                  <a:pt x="5455" y="5212"/>
                </a:lnTo>
                <a:lnTo>
                  <a:pt x="1523" y="10942"/>
                </a:lnTo>
                <a:lnTo>
                  <a:pt x="0" y="17800"/>
                </a:lnTo>
                <a:lnTo>
                  <a:pt x="1523" y="24780"/>
                </a:lnTo>
                <a:lnTo>
                  <a:pt x="5455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151" y="34168"/>
                </a:lnTo>
                <a:lnTo>
                  <a:pt x="32125" y="30358"/>
                </a:lnTo>
                <a:lnTo>
                  <a:pt x="36057" y="24780"/>
                </a:lnTo>
                <a:lnTo>
                  <a:pt x="37581" y="17800"/>
                </a:lnTo>
                <a:lnTo>
                  <a:pt x="36057" y="11186"/>
                </a:lnTo>
                <a:lnTo>
                  <a:pt x="32125" y="5486"/>
                </a:lnTo>
                <a:lnTo>
                  <a:pt x="26151" y="1523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653497" y="1055735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684" y="0"/>
                </a:moveTo>
                <a:lnTo>
                  <a:pt x="11429" y="1280"/>
                </a:lnTo>
                <a:lnTo>
                  <a:pt x="5486" y="5090"/>
                </a:lnTo>
                <a:lnTo>
                  <a:pt x="1402" y="10820"/>
                </a:lnTo>
                <a:lnTo>
                  <a:pt x="0" y="17678"/>
                </a:lnTo>
                <a:lnTo>
                  <a:pt x="1402" y="24658"/>
                </a:lnTo>
                <a:lnTo>
                  <a:pt x="5486" y="30358"/>
                </a:lnTo>
                <a:lnTo>
                  <a:pt x="11429" y="34046"/>
                </a:lnTo>
                <a:lnTo>
                  <a:pt x="18684" y="35448"/>
                </a:lnTo>
                <a:lnTo>
                  <a:pt x="26060" y="34046"/>
                </a:lnTo>
                <a:lnTo>
                  <a:pt x="32003" y="30358"/>
                </a:lnTo>
                <a:lnTo>
                  <a:pt x="35966" y="24658"/>
                </a:lnTo>
                <a:lnTo>
                  <a:pt x="37490" y="17678"/>
                </a:lnTo>
                <a:lnTo>
                  <a:pt x="36454" y="10820"/>
                </a:lnTo>
                <a:lnTo>
                  <a:pt x="32522" y="5090"/>
                </a:lnTo>
                <a:lnTo>
                  <a:pt x="26426" y="1280"/>
                </a:lnTo>
                <a:lnTo>
                  <a:pt x="18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653497" y="876665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684" y="0"/>
                </a:moveTo>
                <a:lnTo>
                  <a:pt x="11429" y="1402"/>
                </a:lnTo>
                <a:lnTo>
                  <a:pt x="5486" y="5212"/>
                </a:lnTo>
                <a:lnTo>
                  <a:pt x="1402" y="10820"/>
                </a:lnTo>
                <a:lnTo>
                  <a:pt x="0" y="17800"/>
                </a:lnTo>
                <a:lnTo>
                  <a:pt x="1402" y="24780"/>
                </a:lnTo>
                <a:lnTo>
                  <a:pt x="5486" y="30358"/>
                </a:lnTo>
                <a:lnTo>
                  <a:pt x="11429" y="34168"/>
                </a:lnTo>
                <a:lnTo>
                  <a:pt x="18684" y="35570"/>
                </a:lnTo>
                <a:lnTo>
                  <a:pt x="26060" y="34168"/>
                </a:lnTo>
                <a:lnTo>
                  <a:pt x="32003" y="30358"/>
                </a:lnTo>
                <a:lnTo>
                  <a:pt x="35966" y="24780"/>
                </a:lnTo>
                <a:lnTo>
                  <a:pt x="37490" y="17800"/>
                </a:lnTo>
                <a:lnTo>
                  <a:pt x="36088" y="10820"/>
                </a:lnTo>
                <a:lnTo>
                  <a:pt x="32278" y="5212"/>
                </a:lnTo>
                <a:lnTo>
                  <a:pt x="26304" y="1402"/>
                </a:lnTo>
                <a:lnTo>
                  <a:pt x="18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653497" y="69835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684" y="0"/>
                </a:moveTo>
                <a:lnTo>
                  <a:pt x="11429" y="1280"/>
                </a:lnTo>
                <a:lnTo>
                  <a:pt x="5486" y="5090"/>
                </a:lnTo>
                <a:lnTo>
                  <a:pt x="1402" y="10820"/>
                </a:lnTo>
                <a:lnTo>
                  <a:pt x="0" y="17678"/>
                </a:lnTo>
                <a:lnTo>
                  <a:pt x="1402" y="24658"/>
                </a:lnTo>
                <a:lnTo>
                  <a:pt x="5486" y="30358"/>
                </a:lnTo>
                <a:lnTo>
                  <a:pt x="11429" y="34046"/>
                </a:lnTo>
                <a:lnTo>
                  <a:pt x="18684" y="35448"/>
                </a:lnTo>
                <a:lnTo>
                  <a:pt x="26060" y="34046"/>
                </a:lnTo>
                <a:lnTo>
                  <a:pt x="32003" y="30358"/>
                </a:lnTo>
                <a:lnTo>
                  <a:pt x="35966" y="24658"/>
                </a:lnTo>
                <a:lnTo>
                  <a:pt x="37490" y="17678"/>
                </a:lnTo>
                <a:lnTo>
                  <a:pt x="36088" y="10820"/>
                </a:lnTo>
                <a:lnTo>
                  <a:pt x="32278" y="5090"/>
                </a:lnTo>
                <a:lnTo>
                  <a:pt x="26304" y="1280"/>
                </a:lnTo>
                <a:lnTo>
                  <a:pt x="18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653497" y="51928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684" y="0"/>
                </a:moveTo>
                <a:lnTo>
                  <a:pt x="11429" y="1402"/>
                </a:lnTo>
                <a:lnTo>
                  <a:pt x="5486" y="5212"/>
                </a:lnTo>
                <a:lnTo>
                  <a:pt x="1402" y="10820"/>
                </a:lnTo>
                <a:lnTo>
                  <a:pt x="0" y="17800"/>
                </a:lnTo>
                <a:lnTo>
                  <a:pt x="1402" y="24780"/>
                </a:lnTo>
                <a:lnTo>
                  <a:pt x="5486" y="30358"/>
                </a:lnTo>
                <a:lnTo>
                  <a:pt x="11429" y="34168"/>
                </a:lnTo>
                <a:lnTo>
                  <a:pt x="18684" y="35570"/>
                </a:lnTo>
                <a:lnTo>
                  <a:pt x="26060" y="34168"/>
                </a:lnTo>
                <a:lnTo>
                  <a:pt x="32003" y="30358"/>
                </a:lnTo>
                <a:lnTo>
                  <a:pt x="35966" y="24780"/>
                </a:lnTo>
                <a:lnTo>
                  <a:pt x="37490" y="17800"/>
                </a:lnTo>
                <a:lnTo>
                  <a:pt x="36454" y="10820"/>
                </a:lnTo>
                <a:lnTo>
                  <a:pt x="32522" y="5212"/>
                </a:lnTo>
                <a:lnTo>
                  <a:pt x="26426" y="1402"/>
                </a:lnTo>
                <a:lnTo>
                  <a:pt x="18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653497" y="34021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60">
                <a:moveTo>
                  <a:pt x="18684" y="0"/>
                </a:moveTo>
                <a:lnTo>
                  <a:pt x="11429" y="1402"/>
                </a:lnTo>
                <a:lnTo>
                  <a:pt x="5486" y="5212"/>
                </a:lnTo>
                <a:lnTo>
                  <a:pt x="1402" y="10942"/>
                </a:lnTo>
                <a:lnTo>
                  <a:pt x="0" y="17800"/>
                </a:lnTo>
                <a:lnTo>
                  <a:pt x="1402" y="24780"/>
                </a:lnTo>
                <a:lnTo>
                  <a:pt x="5486" y="30358"/>
                </a:lnTo>
                <a:lnTo>
                  <a:pt x="11429" y="34168"/>
                </a:lnTo>
                <a:lnTo>
                  <a:pt x="18684" y="35570"/>
                </a:lnTo>
                <a:lnTo>
                  <a:pt x="26060" y="34168"/>
                </a:lnTo>
                <a:lnTo>
                  <a:pt x="32003" y="30358"/>
                </a:lnTo>
                <a:lnTo>
                  <a:pt x="35966" y="24780"/>
                </a:lnTo>
                <a:lnTo>
                  <a:pt x="37490" y="17800"/>
                </a:lnTo>
                <a:lnTo>
                  <a:pt x="36454" y="11186"/>
                </a:lnTo>
                <a:lnTo>
                  <a:pt x="32522" y="5486"/>
                </a:lnTo>
                <a:lnTo>
                  <a:pt x="26426" y="1523"/>
                </a:lnTo>
                <a:lnTo>
                  <a:pt x="18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7863199" y="1055735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775" y="0"/>
                </a:moveTo>
                <a:lnTo>
                  <a:pt x="11551" y="1402"/>
                </a:lnTo>
                <a:lnTo>
                  <a:pt x="5577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577" y="30236"/>
                </a:lnTo>
                <a:lnTo>
                  <a:pt x="11551" y="34046"/>
                </a:lnTo>
                <a:lnTo>
                  <a:pt x="18775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581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863199" y="877306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775" y="0"/>
                </a:moveTo>
                <a:lnTo>
                  <a:pt x="11551" y="1402"/>
                </a:lnTo>
                <a:lnTo>
                  <a:pt x="5577" y="5212"/>
                </a:lnTo>
                <a:lnTo>
                  <a:pt x="1523" y="10942"/>
                </a:lnTo>
                <a:lnTo>
                  <a:pt x="0" y="17800"/>
                </a:lnTo>
                <a:lnTo>
                  <a:pt x="1523" y="24780"/>
                </a:lnTo>
                <a:lnTo>
                  <a:pt x="5577" y="30358"/>
                </a:lnTo>
                <a:lnTo>
                  <a:pt x="11551" y="34168"/>
                </a:lnTo>
                <a:lnTo>
                  <a:pt x="18775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57" y="24780"/>
                </a:lnTo>
                <a:lnTo>
                  <a:pt x="37581" y="17800"/>
                </a:lnTo>
                <a:lnTo>
                  <a:pt x="36057" y="10942"/>
                </a:lnTo>
                <a:lnTo>
                  <a:pt x="32003" y="5212"/>
                </a:lnTo>
                <a:lnTo>
                  <a:pt x="26029" y="1402"/>
                </a:lnTo>
                <a:lnTo>
                  <a:pt x="18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863199" y="69835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775" y="0"/>
                </a:moveTo>
                <a:lnTo>
                  <a:pt x="11551" y="1402"/>
                </a:lnTo>
                <a:lnTo>
                  <a:pt x="5577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577" y="30236"/>
                </a:lnTo>
                <a:lnTo>
                  <a:pt x="11551" y="34046"/>
                </a:lnTo>
                <a:lnTo>
                  <a:pt x="18775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581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863199" y="519287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59">
                <a:moveTo>
                  <a:pt x="18775" y="0"/>
                </a:moveTo>
                <a:lnTo>
                  <a:pt x="11551" y="1402"/>
                </a:lnTo>
                <a:lnTo>
                  <a:pt x="5577" y="5212"/>
                </a:lnTo>
                <a:lnTo>
                  <a:pt x="1523" y="10820"/>
                </a:lnTo>
                <a:lnTo>
                  <a:pt x="0" y="17800"/>
                </a:lnTo>
                <a:lnTo>
                  <a:pt x="1523" y="24658"/>
                </a:lnTo>
                <a:lnTo>
                  <a:pt x="5577" y="30358"/>
                </a:lnTo>
                <a:lnTo>
                  <a:pt x="11551" y="34168"/>
                </a:lnTo>
                <a:lnTo>
                  <a:pt x="18775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57" y="24658"/>
                </a:lnTo>
                <a:lnTo>
                  <a:pt x="37581" y="17800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863199" y="340979"/>
            <a:ext cx="38100" cy="35560"/>
          </a:xfrm>
          <a:custGeom>
            <a:avLst/>
            <a:gdLst/>
            <a:ahLst/>
            <a:cxnLst/>
            <a:rect l="l" t="t" r="r" b="b"/>
            <a:pathLst>
              <a:path w="38100" h="35560">
                <a:moveTo>
                  <a:pt x="18775" y="0"/>
                </a:moveTo>
                <a:lnTo>
                  <a:pt x="11551" y="1402"/>
                </a:lnTo>
                <a:lnTo>
                  <a:pt x="5577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577" y="30236"/>
                </a:lnTo>
                <a:lnTo>
                  <a:pt x="11551" y="34046"/>
                </a:lnTo>
                <a:lnTo>
                  <a:pt x="18775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57" y="24658"/>
                </a:lnTo>
                <a:lnTo>
                  <a:pt x="37581" y="17678"/>
                </a:lnTo>
                <a:lnTo>
                  <a:pt x="36057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141055" y="1055735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608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608" y="30236"/>
                </a:lnTo>
                <a:lnTo>
                  <a:pt x="11429" y="34046"/>
                </a:lnTo>
                <a:lnTo>
                  <a:pt x="18806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88" y="24658"/>
                </a:lnTo>
                <a:lnTo>
                  <a:pt x="37459" y="17678"/>
                </a:lnTo>
                <a:lnTo>
                  <a:pt x="36088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141055" y="877306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608" y="5212"/>
                </a:lnTo>
                <a:lnTo>
                  <a:pt x="1523" y="10942"/>
                </a:lnTo>
                <a:lnTo>
                  <a:pt x="0" y="17800"/>
                </a:lnTo>
                <a:lnTo>
                  <a:pt x="1523" y="24780"/>
                </a:lnTo>
                <a:lnTo>
                  <a:pt x="5608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88" y="24780"/>
                </a:lnTo>
                <a:lnTo>
                  <a:pt x="37459" y="17800"/>
                </a:lnTo>
                <a:lnTo>
                  <a:pt x="36088" y="10942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141055" y="698357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608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608" y="30236"/>
                </a:lnTo>
                <a:lnTo>
                  <a:pt x="11429" y="34046"/>
                </a:lnTo>
                <a:lnTo>
                  <a:pt x="18806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88" y="24658"/>
                </a:lnTo>
                <a:lnTo>
                  <a:pt x="37459" y="17678"/>
                </a:lnTo>
                <a:lnTo>
                  <a:pt x="36088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141055" y="519287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59">
                <a:moveTo>
                  <a:pt x="18806" y="0"/>
                </a:moveTo>
                <a:lnTo>
                  <a:pt x="11429" y="1402"/>
                </a:lnTo>
                <a:lnTo>
                  <a:pt x="5608" y="5212"/>
                </a:lnTo>
                <a:lnTo>
                  <a:pt x="1523" y="10820"/>
                </a:lnTo>
                <a:lnTo>
                  <a:pt x="0" y="17800"/>
                </a:lnTo>
                <a:lnTo>
                  <a:pt x="1523" y="24658"/>
                </a:lnTo>
                <a:lnTo>
                  <a:pt x="5608" y="30358"/>
                </a:lnTo>
                <a:lnTo>
                  <a:pt x="11429" y="34168"/>
                </a:lnTo>
                <a:lnTo>
                  <a:pt x="18806" y="35570"/>
                </a:lnTo>
                <a:lnTo>
                  <a:pt x="26029" y="34168"/>
                </a:lnTo>
                <a:lnTo>
                  <a:pt x="32003" y="30358"/>
                </a:lnTo>
                <a:lnTo>
                  <a:pt x="36088" y="24658"/>
                </a:lnTo>
                <a:lnTo>
                  <a:pt x="37459" y="17800"/>
                </a:lnTo>
                <a:lnTo>
                  <a:pt x="36088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141055" y="340979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60">
                <a:moveTo>
                  <a:pt x="18806" y="0"/>
                </a:moveTo>
                <a:lnTo>
                  <a:pt x="11429" y="1402"/>
                </a:lnTo>
                <a:lnTo>
                  <a:pt x="5608" y="5212"/>
                </a:lnTo>
                <a:lnTo>
                  <a:pt x="1523" y="10820"/>
                </a:lnTo>
                <a:lnTo>
                  <a:pt x="0" y="17678"/>
                </a:lnTo>
                <a:lnTo>
                  <a:pt x="1523" y="24658"/>
                </a:lnTo>
                <a:lnTo>
                  <a:pt x="5608" y="30236"/>
                </a:lnTo>
                <a:lnTo>
                  <a:pt x="11429" y="34046"/>
                </a:lnTo>
                <a:lnTo>
                  <a:pt x="18806" y="35448"/>
                </a:lnTo>
                <a:lnTo>
                  <a:pt x="26029" y="34046"/>
                </a:lnTo>
                <a:lnTo>
                  <a:pt x="32003" y="30236"/>
                </a:lnTo>
                <a:lnTo>
                  <a:pt x="36088" y="24658"/>
                </a:lnTo>
                <a:lnTo>
                  <a:pt x="37459" y="17678"/>
                </a:lnTo>
                <a:lnTo>
                  <a:pt x="36088" y="10820"/>
                </a:lnTo>
                <a:lnTo>
                  <a:pt x="32003" y="5212"/>
                </a:lnTo>
                <a:lnTo>
                  <a:pt x="26029" y="1402"/>
                </a:lnTo>
                <a:lnTo>
                  <a:pt x="188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7679558" y="102406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797" y="0"/>
                </a:moveTo>
                <a:lnTo>
                  <a:pt x="7985" y="0"/>
                </a:lnTo>
                <a:lnTo>
                  <a:pt x="0" y="7965"/>
                </a:lnTo>
                <a:lnTo>
                  <a:pt x="0" y="27622"/>
                </a:lnTo>
                <a:lnTo>
                  <a:pt x="7985" y="35587"/>
                </a:lnTo>
                <a:lnTo>
                  <a:pt x="27797" y="35587"/>
                </a:lnTo>
                <a:lnTo>
                  <a:pt x="35935" y="27622"/>
                </a:lnTo>
                <a:lnTo>
                  <a:pt x="35935" y="7965"/>
                </a:lnTo>
                <a:lnTo>
                  <a:pt x="2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893802" y="102406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919" y="0"/>
                </a:moveTo>
                <a:lnTo>
                  <a:pt x="7985" y="0"/>
                </a:lnTo>
                <a:lnTo>
                  <a:pt x="0" y="7965"/>
                </a:lnTo>
                <a:lnTo>
                  <a:pt x="0" y="27622"/>
                </a:lnTo>
                <a:lnTo>
                  <a:pt x="7985" y="35587"/>
                </a:lnTo>
                <a:lnTo>
                  <a:pt x="27919" y="35587"/>
                </a:lnTo>
                <a:lnTo>
                  <a:pt x="35935" y="27622"/>
                </a:lnTo>
                <a:lnTo>
                  <a:pt x="35935" y="7965"/>
                </a:lnTo>
                <a:lnTo>
                  <a:pt x="279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108045" y="102406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950" y="0"/>
                </a:moveTo>
                <a:lnTo>
                  <a:pt x="7985" y="0"/>
                </a:lnTo>
                <a:lnTo>
                  <a:pt x="0" y="7965"/>
                </a:lnTo>
                <a:lnTo>
                  <a:pt x="0" y="27622"/>
                </a:lnTo>
                <a:lnTo>
                  <a:pt x="7985" y="35587"/>
                </a:lnTo>
                <a:lnTo>
                  <a:pt x="27950" y="35587"/>
                </a:lnTo>
                <a:lnTo>
                  <a:pt x="35935" y="27622"/>
                </a:lnTo>
                <a:lnTo>
                  <a:pt x="35935" y="7965"/>
                </a:lnTo>
                <a:lnTo>
                  <a:pt x="279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7679558" y="1006931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797" y="0"/>
                </a:moveTo>
                <a:lnTo>
                  <a:pt x="7985" y="0"/>
                </a:lnTo>
                <a:lnTo>
                  <a:pt x="0" y="7965"/>
                </a:lnTo>
                <a:lnTo>
                  <a:pt x="0" y="27634"/>
                </a:lnTo>
                <a:lnTo>
                  <a:pt x="7985" y="35599"/>
                </a:lnTo>
                <a:lnTo>
                  <a:pt x="27797" y="35599"/>
                </a:lnTo>
                <a:lnTo>
                  <a:pt x="35935" y="27634"/>
                </a:lnTo>
                <a:lnTo>
                  <a:pt x="35935" y="7965"/>
                </a:lnTo>
                <a:lnTo>
                  <a:pt x="27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7893802" y="1006932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919" y="0"/>
                </a:moveTo>
                <a:lnTo>
                  <a:pt x="7985" y="0"/>
                </a:lnTo>
                <a:lnTo>
                  <a:pt x="0" y="7965"/>
                </a:lnTo>
                <a:lnTo>
                  <a:pt x="0" y="27634"/>
                </a:lnTo>
                <a:lnTo>
                  <a:pt x="7985" y="35587"/>
                </a:lnTo>
                <a:lnTo>
                  <a:pt x="27919" y="35587"/>
                </a:lnTo>
                <a:lnTo>
                  <a:pt x="35935" y="27634"/>
                </a:lnTo>
                <a:lnTo>
                  <a:pt x="35935" y="7965"/>
                </a:lnTo>
                <a:lnTo>
                  <a:pt x="279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8108045" y="1006932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950" y="0"/>
                </a:moveTo>
                <a:lnTo>
                  <a:pt x="7985" y="0"/>
                </a:lnTo>
                <a:lnTo>
                  <a:pt x="0" y="7965"/>
                </a:lnTo>
                <a:lnTo>
                  <a:pt x="0" y="27634"/>
                </a:lnTo>
                <a:lnTo>
                  <a:pt x="7985" y="35587"/>
                </a:lnTo>
                <a:lnTo>
                  <a:pt x="27950" y="35587"/>
                </a:lnTo>
                <a:lnTo>
                  <a:pt x="35935" y="27634"/>
                </a:lnTo>
                <a:lnTo>
                  <a:pt x="35935" y="7965"/>
                </a:lnTo>
                <a:lnTo>
                  <a:pt x="279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893802" y="989799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919" y="0"/>
                </a:moveTo>
                <a:lnTo>
                  <a:pt x="7985" y="0"/>
                </a:lnTo>
                <a:lnTo>
                  <a:pt x="0" y="7964"/>
                </a:lnTo>
                <a:lnTo>
                  <a:pt x="0" y="27633"/>
                </a:lnTo>
                <a:lnTo>
                  <a:pt x="7985" y="35600"/>
                </a:lnTo>
                <a:lnTo>
                  <a:pt x="27919" y="35600"/>
                </a:lnTo>
                <a:lnTo>
                  <a:pt x="35935" y="27633"/>
                </a:lnTo>
                <a:lnTo>
                  <a:pt x="35935" y="7964"/>
                </a:lnTo>
                <a:lnTo>
                  <a:pt x="279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8108045" y="989799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950" y="0"/>
                </a:moveTo>
                <a:lnTo>
                  <a:pt x="7985" y="0"/>
                </a:lnTo>
                <a:lnTo>
                  <a:pt x="0" y="7964"/>
                </a:lnTo>
                <a:lnTo>
                  <a:pt x="0" y="27633"/>
                </a:lnTo>
                <a:lnTo>
                  <a:pt x="7985" y="35600"/>
                </a:lnTo>
                <a:lnTo>
                  <a:pt x="27950" y="35600"/>
                </a:lnTo>
                <a:lnTo>
                  <a:pt x="35935" y="27633"/>
                </a:lnTo>
                <a:lnTo>
                  <a:pt x="35935" y="7964"/>
                </a:lnTo>
                <a:lnTo>
                  <a:pt x="279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893802" y="972667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919" y="0"/>
                </a:moveTo>
                <a:lnTo>
                  <a:pt x="7985" y="0"/>
                </a:lnTo>
                <a:lnTo>
                  <a:pt x="0" y="7952"/>
                </a:lnTo>
                <a:lnTo>
                  <a:pt x="0" y="27611"/>
                </a:lnTo>
                <a:lnTo>
                  <a:pt x="7985" y="35600"/>
                </a:lnTo>
                <a:lnTo>
                  <a:pt x="27919" y="35600"/>
                </a:lnTo>
                <a:lnTo>
                  <a:pt x="35935" y="27611"/>
                </a:lnTo>
                <a:lnTo>
                  <a:pt x="35935" y="7952"/>
                </a:lnTo>
                <a:lnTo>
                  <a:pt x="279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108045" y="972667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27950" y="0"/>
                </a:moveTo>
                <a:lnTo>
                  <a:pt x="7985" y="0"/>
                </a:lnTo>
                <a:lnTo>
                  <a:pt x="0" y="7952"/>
                </a:lnTo>
                <a:lnTo>
                  <a:pt x="0" y="27611"/>
                </a:lnTo>
                <a:lnTo>
                  <a:pt x="7985" y="35600"/>
                </a:lnTo>
                <a:lnTo>
                  <a:pt x="27950" y="35600"/>
                </a:lnTo>
                <a:lnTo>
                  <a:pt x="35935" y="27611"/>
                </a:lnTo>
                <a:lnTo>
                  <a:pt x="35935" y="7952"/>
                </a:lnTo>
                <a:lnTo>
                  <a:pt x="279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0" y="0"/>
            <a:ext cx="2112893" cy="1572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2605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17955" y="0"/>
                </a:moveTo>
                <a:lnTo>
                  <a:pt x="10954" y="1371"/>
                </a:lnTo>
                <a:lnTo>
                  <a:pt x="5263" y="5181"/>
                </a:lnTo>
                <a:lnTo>
                  <a:pt x="1405" y="10911"/>
                </a:lnTo>
                <a:lnTo>
                  <a:pt x="0" y="18013"/>
                </a:lnTo>
                <a:lnTo>
                  <a:pt x="1405" y="24993"/>
                </a:lnTo>
                <a:lnTo>
                  <a:pt x="5263" y="30723"/>
                </a:lnTo>
                <a:lnTo>
                  <a:pt x="10954" y="34533"/>
                </a:lnTo>
                <a:lnTo>
                  <a:pt x="17955" y="35935"/>
                </a:lnTo>
                <a:lnTo>
                  <a:pt x="24944" y="34533"/>
                </a:lnTo>
                <a:lnTo>
                  <a:pt x="30647" y="30723"/>
                </a:lnTo>
                <a:lnTo>
                  <a:pt x="34494" y="24993"/>
                </a:lnTo>
                <a:lnTo>
                  <a:pt x="35896" y="18013"/>
                </a:lnTo>
                <a:lnTo>
                  <a:pt x="34494" y="10911"/>
                </a:lnTo>
                <a:lnTo>
                  <a:pt x="30647" y="5181"/>
                </a:lnTo>
                <a:lnTo>
                  <a:pt x="24944" y="1371"/>
                </a:lnTo>
                <a:lnTo>
                  <a:pt x="1795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6883" y="107695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17943" y="0"/>
                </a:moveTo>
                <a:lnTo>
                  <a:pt x="10954" y="1523"/>
                </a:lnTo>
                <a:lnTo>
                  <a:pt x="5251" y="5333"/>
                </a:lnTo>
                <a:lnTo>
                  <a:pt x="1405" y="11064"/>
                </a:lnTo>
                <a:lnTo>
                  <a:pt x="0" y="18044"/>
                </a:lnTo>
                <a:lnTo>
                  <a:pt x="1405" y="25145"/>
                </a:lnTo>
                <a:lnTo>
                  <a:pt x="5251" y="30876"/>
                </a:lnTo>
                <a:lnTo>
                  <a:pt x="10954" y="34686"/>
                </a:lnTo>
                <a:lnTo>
                  <a:pt x="17943" y="36088"/>
                </a:lnTo>
                <a:lnTo>
                  <a:pt x="24941" y="34686"/>
                </a:lnTo>
                <a:lnTo>
                  <a:pt x="30647" y="30876"/>
                </a:lnTo>
                <a:lnTo>
                  <a:pt x="34491" y="25145"/>
                </a:lnTo>
                <a:lnTo>
                  <a:pt x="35896" y="18044"/>
                </a:lnTo>
                <a:lnTo>
                  <a:pt x="34491" y="11064"/>
                </a:lnTo>
                <a:lnTo>
                  <a:pt x="30647" y="5333"/>
                </a:lnTo>
                <a:lnTo>
                  <a:pt x="24941" y="1523"/>
                </a:lnTo>
                <a:lnTo>
                  <a:pt x="1794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01124" y="107695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55" y="0"/>
                </a:moveTo>
                <a:lnTo>
                  <a:pt x="10966" y="1523"/>
                </a:lnTo>
                <a:lnTo>
                  <a:pt x="5263" y="5333"/>
                </a:lnTo>
                <a:lnTo>
                  <a:pt x="1417" y="11064"/>
                </a:lnTo>
                <a:lnTo>
                  <a:pt x="0" y="18044"/>
                </a:lnTo>
                <a:lnTo>
                  <a:pt x="1417" y="25145"/>
                </a:lnTo>
                <a:lnTo>
                  <a:pt x="5263" y="30876"/>
                </a:lnTo>
                <a:lnTo>
                  <a:pt x="10966" y="34686"/>
                </a:lnTo>
                <a:lnTo>
                  <a:pt x="17955" y="36088"/>
                </a:lnTo>
                <a:lnTo>
                  <a:pt x="24944" y="34686"/>
                </a:lnTo>
                <a:lnTo>
                  <a:pt x="30647" y="30876"/>
                </a:lnTo>
                <a:lnTo>
                  <a:pt x="34491" y="25145"/>
                </a:lnTo>
                <a:lnTo>
                  <a:pt x="35908" y="18044"/>
                </a:lnTo>
                <a:lnTo>
                  <a:pt x="34491" y="11064"/>
                </a:lnTo>
                <a:lnTo>
                  <a:pt x="30647" y="5333"/>
                </a:lnTo>
                <a:lnTo>
                  <a:pt x="24944" y="1523"/>
                </a:lnTo>
                <a:lnTo>
                  <a:pt x="1795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15377" y="107695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55" y="0"/>
                </a:moveTo>
                <a:lnTo>
                  <a:pt x="10966" y="1523"/>
                </a:lnTo>
                <a:lnTo>
                  <a:pt x="5260" y="5333"/>
                </a:lnTo>
                <a:lnTo>
                  <a:pt x="1405" y="11064"/>
                </a:lnTo>
                <a:lnTo>
                  <a:pt x="0" y="18044"/>
                </a:lnTo>
                <a:lnTo>
                  <a:pt x="1405" y="25145"/>
                </a:lnTo>
                <a:lnTo>
                  <a:pt x="5260" y="30876"/>
                </a:lnTo>
                <a:lnTo>
                  <a:pt x="10966" y="34686"/>
                </a:lnTo>
                <a:lnTo>
                  <a:pt x="17955" y="36088"/>
                </a:lnTo>
                <a:lnTo>
                  <a:pt x="24932" y="34686"/>
                </a:lnTo>
                <a:lnTo>
                  <a:pt x="30647" y="30876"/>
                </a:lnTo>
                <a:lnTo>
                  <a:pt x="34491" y="25145"/>
                </a:lnTo>
                <a:lnTo>
                  <a:pt x="35920" y="18044"/>
                </a:lnTo>
                <a:lnTo>
                  <a:pt x="34491" y="11064"/>
                </a:lnTo>
                <a:lnTo>
                  <a:pt x="30647" y="5333"/>
                </a:lnTo>
                <a:lnTo>
                  <a:pt x="24932" y="1523"/>
                </a:lnTo>
                <a:lnTo>
                  <a:pt x="1795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86883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17955" y="0"/>
                </a:moveTo>
                <a:lnTo>
                  <a:pt x="10966" y="1371"/>
                </a:lnTo>
                <a:lnTo>
                  <a:pt x="5251" y="5181"/>
                </a:lnTo>
                <a:lnTo>
                  <a:pt x="1405" y="10911"/>
                </a:lnTo>
                <a:lnTo>
                  <a:pt x="0" y="18013"/>
                </a:lnTo>
                <a:lnTo>
                  <a:pt x="1405" y="24993"/>
                </a:lnTo>
                <a:lnTo>
                  <a:pt x="5251" y="30723"/>
                </a:lnTo>
                <a:lnTo>
                  <a:pt x="10966" y="34533"/>
                </a:lnTo>
                <a:lnTo>
                  <a:pt x="17955" y="35935"/>
                </a:lnTo>
                <a:lnTo>
                  <a:pt x="24941" y="34533"/>
                </a:lnTo>
                <a:lnTo>
                  <a:pt x="30647" y="30723"/>
                </a:lnTo>
                <a:lnTo>
                  <a:pt x="34491" y="24993"/>
                </a:lnTo>
                <a:lnTo>
                  <a:pt x="35908" y="18013"/>
                </a:lnTo>
                <a:lnTo>
                  <a:pt x="34491" y="10911"/>
                </a:lnTo>
                <a:lnTo>
                  <a:pt x="30647" y="5181"/>
                </a:lnTo>
                <a:lnTo>
                  <a:pt x="24941" y="1371"/>
                </a:lnTo>
                <a:lnTo>
                  <a:pt x="1795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1124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64" y="0"/>
                </a:moveTo>
                <a:lnTo>
                  <a:pt x="10966" y="1371"/>
                </a:lnTo>
                <a:lnTo>
                  <a:pt x="5263" y="5181"/>
                </a:lnTo>
                <a:lnTo>
                  <a:pt x="1417" y="10911"/>
                </a:lnTo>
                <a:lnTo>
                  <a:pt x="0" y="18013"/>
                </a:lnTo>
                <a:lnTo>
                  <a:pt x="1417" y="24993"/>
                </a:lnTo>
                <a:lnTo>
                  <a:pt x="5263" y="30723"/>
                </a:lnTo>
                <a:lnTo>
                  <a:pt x="10966" y="34533"/>
                </a:lnTo>
                <a:lnTo>
                  <a:pt x="17964" y="35935"/>
                </a:lnTo>
                <a:lnTo>
                  <a:pt x="24944" y="34533"/>
                </a:lnTo>
                <a:lnTo>
                  <a:pt x="30659" y="30723"/>
                </a:lnTo>
                <a:lnTo>
                  <a:pt x="34515" y="24993"/>
                </a:lnTo>
                <a:lnTo>
                  <a:pt x="35920" y="18013"/>
                </a:lnTo>
                <a:lnTo>
                  <a:pt x="34515" y="10911"/>
                </a:lnTo>
                <a:lnTo>
                  <a:pt x="30659" y="5181"/>
                </a:lnTo>
                <a:lnTo>
                  <a:pt x="24944" y="1371"/>
                </a:lnTo>
                <a:lnTo>
                  <a:pt x="17964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15389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43" y="0"/>
                </a:moveTo>
                <a:lnTo>
                  <a:pt x="10963" y="1371"/>
                </a:lnTo>
                <a:lnTo>
                  <a:pt x="5260" y="5181"/>
                </a:lnTo>
                <a:lnTo>
                  <a:pt x="1417" y="10911"/>
                </a:lnTo>
                <a:lnTo>
                  <a:pt x="0" y="18013"/>
                </a:lnTo>
                <a:lnTo>
                  <a:pt x="1417" y="24993"/>
                </a:lnTo>
                <a:lnTo>
                  <a:pt x="5260" y="30723"/>
                </a:lnTo>
                <a:lnTo>
                  <a:pt x="10963" y="34533"/>
                </a:lnTo>
                <a:lnTo>
                  <a:pt x="17943" y="35935"/>
                </a:lnTo>
                <a:lnTo>
                  <a:pt x="24932" y="34533"/>
                </a:lnTo>
                <a:lnTo>
                  <a:pt x="30635" y="30723"/>
                </a:lnTo>
                <a:lnTo>
                  <a:pt x="34491" y="24993"/>
                </a:lnTo>
                <a:lnTo>
                  <a:pt x="35908" y="18013"/>
                </a:lnTo>
                <a:lnTo>
                  <a:pt x="34491" y="10911"/>
                </a:lnTo>
                <a:lnTo>
                  <a:pt x="30635" y="5181"/>
                </a:lnTo>
                <a:lnTo>
                  <a:pt x="24932" y="1371"/>
                </a:lnTo>
                <a:lnTo>
                  <a:pt x="1794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72618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7943" y="0"/>
                </a:moveTo>
                <a:lnTo>
                  <a:pt x="10966" y="1402"/>
                </a:lnTo>
                <a:lnTo>
                  <a:pt x="5263" y="5212"/>
                </a:lnTo>
                <a:lnTo>
                  <a:pt x="1405" y="10911"/>
                </a:lnTo>
                <a:lnTo>
                  <a:pt x="0" y="18013"/>
                </a:lnTo>
                <a:lnTo>
                  <a:pt x="1405" y="25024"/>
                </a:lnTo>
                <a:lnTo>
                  <a:pt x="5263" y="30723"/>
                </a:lnTo>
                <a:lnTo>
                  <a:pt x="10966" y="34655"/>
                </a:lnTo>
                <a:lnTo>
                  <a:pt x="17943" y="36057"/>
                </a:lnTo>
                <a:lnTo>
                  <a:pt x="24932" y="34655"/>
                </a:lnTo>
                <a:lnTo>
                  <a:pt x="30647" y="30723"/>
                </a:lnTo>
                <a:lnTo>
                  <a:pt x="34491" y="25024"/>
                </a:lnTo>
                <a:lnTo>
                  <a:pt x="35896" y="18013"/>
                </a:lnTo>
                <a:lnTo>
                  <a:pt x="34491" y="10911"/>
                </a:lnTo>
                <a:lnTo>
                  <a:pt x="30647" y="5212"/>
                </a:lnTo>
                <a:lnTo>
                  <a:pt x="24932" y="1402"/>
                </a:lnTo>
                <a:lnTo>
                  <a:pt x="1794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86883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7943" y="0"/>
                </a:moveTo>
                <a:lnTo>
                  <a:pt x="10954" y="1402"/>
                </a:lnTo>
                <a:lnTo>
                  <a:pt x="5251" y="5212"/>
                </a:lnTo>
                <a:lnTo>
                  <a:pt x="1405" y="10911"/>
                </a:lnTo>
                <a:lnTo>
                  <a:pt x="0" y="18013"/>
                </a:lnTo>
                <a:lnTo>
                  <a:pt x="1405" y="25024"/>
                </a:lnTo>
                <a:lnTo>
                  <a:pt x="5251" y="30723"/>
                </a:lnTo>
                <a:lnTo>
                  <a:pt x="10954" y="34655"/>
                </a:lnTo>
                <a:lnTo>
                  <a:pt x="17943" y="36057"/>
                </a:lnTo>
                <a:lnTo>
                  <a:pt x="24941" y="34655"/>
                </a:lnTo>
                <a:lnTo>
                  <a:pt x="30647" y="30723"/>
                </a:lnTo>
                <a:lnTo>
                  <a:pt x="34491" y="25024"/>
                </a:lnTo>
                <a:lnTo>
                  <a:pt x="35896" y="18013"/>
                </a:lnTo>
                <a:lnTo>
                  <a:pt x="34491" y="10911"/>
                </a:lnTo>
                <a:lnTo>
                  <a:pt x="30647" y="5212"/>
                </a:lnTo>
                <a:lnTo>
                  <a:pt x="24941" y="1402"/>
                </a:lnTo>
                <a:lnTo>
                  <a:pt x="1794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01124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55" y="0"/>
                </a:moveTo>
                <a:lnTo>
                  <a:pt x="10966" y="1402"/>
                </a:lnTo>
                <a:lnTo>
                  <a:pt x="5263" y="5212"/>
                </a:lnTo>
                <a:lnTo>
                  <a:pt x="1417" y="10911"/>
                </a:lnTo>
                <a:lnTo>
                  <a:pt x="0" y="18013"/>
                </a:lnTo>
                <a:lnTo>
                  <a:pt x="1417" y="25024"/>
                </a:lnTo>
                <a:lnTo>
                  <a:pt x="5263" y="30723"/>
                </a:lnTo>
                <a:lnTo>
                  <a:pt x="10966" y="34655"/>
                </a:lnTo>
                <a:lnTo>
                  <a:pt x="17955" y="36057"/>
                </a:lnTo>
                <a:lnTo>
                  <a:pt x="24944" y="34655"/>
                </a:lnTo>
                <a:lnTo>
                  <a:pt x="30647" y="30723"/>
                </a:lnTo>
                <a:lnTo>
                  <a:pt x="34491" y="25024"/>
                </a:lnTo>
                <a:lnTo>
                  <a:pt x="35908" y="18013"/>
                </a:lnTo>
                <a:lnTo>
                  <a:pt x="34491" y="10911"/>
                </a:lnTo>
                <a:lnTo>
                  <a:pt x="30647" y="5212"/>
                </a:lnTo>
                <a:lnTo>
                  <a:pt x="24944" y="1402"/>
                </a:lnTo>
                <a:lnTo>
                  <a:pt x="1795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15377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55" y="0"/>
                </a:moveTo>
                <a:lnTo>
                  <a:pt x="10966" y="1402"/>
                </a:lnTo>
                <a:lnTo>
                  <a:pt x="5260" y="5212"/>
                </a:lnTo>
                <a:lnTo>
                  <a:pt x="1405" y="10911"/>
                </a:lnTo>
                <a:lnTo>
                  <a:pt x="0" y="18013"/>
                </a:lnTo>
                <a:lnTo>
                  <a:pt x="1405" y="25024"/>
                </a:lnTo>
                <a:lnTo>
                  <a:pt x="5260" y="30723"/>
                </a:lnTo>
                <a:lnTo>
                  <a:pt x="10966" y="34655"/>
                </a:lnTo>
                <a:lnTo>
                  <a:pt x="17955" y="36057"/>
                </a:lnTo>
                <a:lnTo>
                  <a:pt x="24932" y="34655"/>
                </a:lnTo>
                <a:lnTo>
                  <a:pt x="30647" y="30723"/>
                </a:lnTo>
                <a:lnTo>
                  <a:pt x="34491" y="25024"/>
                </a:lnTo>
                <a:lnTo>
                  <a:pt x="35920" y="18013"/>
                </a:lnTo>
                <a:lnTo>
                  <a:pt x="34491" y="10911"/>
                </a:lnTo>
                <a:lnTo>
                  <a:pt x="30647" y="5212"/>
                </a:lnTo>
                <a:lnTo>
                  <a:pt x="24932" y="1402"/>
                </a:lnTo>
                <a:lnTo>
                  <a:pt x="1795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229642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52" y="0"/>
                </a:moveTo>
                <a:lnTo>
                  <a:pt x="10963" y="1402"/>
                </a:lnTo>
                <a:lnTo>
                  <a:pt x="5248" y="5212"/>
                </a:lnTo>
                <a:lnTo>
                  <a:pt x="1405" y="10911"/>
                </a:lnTo>
                <a:lnTo>
                  <a:pt x="0" y="18013"/>
                </a:lnTo>
                <a:lnTo>
                  <a:pt x="1405" y="25024"/>
                </a:lnTo>
                <a:lnTo>
                  <a:pt x="5248" y="30723"/>
                </a:lnTo>
                <a:lnTo>
                  <a:pt x="10963" y="34655"/>
                </a:lnTo>
                <a:lnTo>
                  <a:pt x="17952" y="36057"/>
                </a:lnTo>
                <a:lnTo>
                  <a:pt x="24941" y="34655"/>
                </a:lnTo>
                <a:lnTo>
                  <a:pt x="30656" y="30723"/>
                </a:lnTo>
                <a:lnTo>
                  <a:pt x="34503" y="25024"/>
                </a:lnTo>
                <a:lnTo>
                  <a:pt x="35908" y="18013"/>
                </a:lnTo>
                <a:lnTo>
                  <a:pt x="34503" y="10911"/>
                </a:lnTo>
                <a:lnTo>
                  <a:pt x="30656" y="5212"/>
                </a:lnTo>
                <a:lnTo>
                  <a:pt x="24941" y="1402"/>
                </a:lnTo>
                <a:lnTo>
                  <a:pt x="1795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6883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7955" y="0"/>
                </a:moveTo>
                <a:lnTo>
                  <a:pt x="10966" y="1402"/>
                </a:lnTo>
                <a:lnTo>
                  <a:pt x="5251" y="5333"/>
                </a:lnTo>
                <a:lnTo>
                  <a:pt x="1405" y="11033"/>
                </a:lnTo>
                <a:lnTo>
                  <a:pt x="0" y="18044"/>
                </a:lnTo>
                <a:lnTo>
                  <a:pt x="1405" y="25024"/>
                </a:lnTo>
                <a:lnTo>
                  <a:pt x="5251" y="30723"/>
                </a:lnTo>
                <a:lnTo>
                  <a:pt x="10966" y="34655"/>
                </a:lnTo>
                <a:lnTo>
                  <a:pt x="17955" y="36057"/>
                </a:lnTo>
                <a:lnTo>
                  <a:pt x="24941" y="34655"/>
                </a:lnTo>
                <a:lnTo>
                  <a:pt x="30647" y="30723"/>
                </a:lnTo>
                <a:lnTo>
                  <a:pt x="34491" y="25024"/>
                </a:lnTo>
                <a:lnTo>
                  <a:pt x="35908" y="18044"/>
                </a:lnTo>
                <a:lnTo>
                  <a:pt x="34491" y="11033"/>
                </a:lnTo>
                <a:lnTo>
                  <a:pt x="30647" y="5333"/>
                </a:lnTo>
                <a:lnTo>
                  <a:pt x="24941" y="1402"/>
                </a:lnTo>
                <a:lnTo>
                  <a:pt x="1795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01124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64" y="0"/>
                </a:moveTo>
                <a:lnTo>
                  <a:pt x="10966" y="1402"/>
                </a:lnTo>
                <a:lnTo>
                  <a:pt x="5263" y="5333"/>
                </a:lnTo>
                <a:lnTo>
                  <a:pt x="1417" y="11033"/>
                </a:lnTo>
                <a:lnTo>
                  <a:pt x="0" y="18044"/>
                </a:lnTo>
                <a:lnTo>
                  <a:pt x="1417" y="25024"/>
                </a:lnTo>
                <a:lnTo>
                  <a:pt x="5263" y="30723"/>
                </a:lnTo>
                <a:lnTo>
                  <a:pt x="10966" y="34655"/>
                </a:lnTo>
                <a:lnTo>
                  <a:pt x="17964" y="36057"/>
                </a:lnTo>
                <a:lnTo>
                  <a:pt x="24944" y="34655"/>
                </a:lnTo>
                <a:lnTo>
                  <a:pt x="30659" y="30723"/>
                </a:lnTo>
                <a:lnTo>
                  <a:pt x="34515" y="25024"/>
                </a:lnTo>
                <a:lnTo>
                  <a:pt x="35920" y="18044"/>
                </a:lnTo>
                <a:lnTo>
                  <a:pt x="34515" y="11033"/>
                </a:lnTo>
                <a:lnTo>
                  <a:pt x="30659" y="5333"/>
                </a:lnTo>
                <a:lnTo>
                  <a:pt x="24944" y="1402"/>
                </a:lnTo>
                <a:lnTo>
                  <a:pt x="17964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15389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43" y="0"/>
                </a:moveTo>
                <a:lnTo>
                  <a:pt x="10963" y="1402"/>
                </a:lnTo>
                <a:lnTo>
                  <a:pt x="5260" y="5333"/>
                </a:lnTo>
                <a:lnTo>
                  <a:pt x="1417" y="11033"/>
                </a:lnTo>
                <a:lnTo>
                  <a:pt x="0" y="18044"/>
                </a:lnTo>
                <a:lnTo>
                  <a:pt x="1417" y="25024"/>
                </a:lnTo>
                <a:lnTo>
                  <a:pt x="5260" y="30723"/>
                </a:lnTo>
                <a:lnTo>
                  <a:pt x="10963" y="34655"/>
                </a:lnTo>
                <a:lnTo>
                  <a:pt x="17943" y="36057"/>
                </a:lnTo>
                <a:lnTo>
                  <a:pt x="24932" y="34655"/>
                </a:lnTo>
                <a:lnTo>
                  <a:pt x="30635" y="30723"/>
                </a:lnTo>
                <a:lnTo>
                  <a:pt x="34491" y="25024"/>
                </a:lnTo>
                <a:lnTo>
                  <a:pt x="35908" y="18044"/>
                </a:lnTo>
                <a:lnTo>
                  <a:pt x="34491" y="11033"/>
                </a:lnTo>
                <a:lnTo>
                  <a:pt x="30635" y="5333"/>
                </a:lnTo>
                <a:lnTo>
                  <a:pt x="24932" y="1402"/>
                </a:lnTo>
                <a:lnTo>
                  <a:pt x="1794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86883" y="38264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7943" y="0"/>
                </a:moveTo>
                <a:lnTo>
                  <a:pt x="10954" y="1402"/>
                </a:lnTo>
                <a:lnTo>
                  <a:pt x="5251" y="5333"/>
                </a:lnTo>
                <a:lnTo>
                  <a:pt x="1405" y="11064"/>
                </a:lnTo>
                <a:lnTo>
                  <a:pt x="0" y="18044"/>
                </a:lnTo>
                <a:lnTo>
                  <a:pt x="1405" y="25024"/>
                </a:lnTo>
                <a:lnTo>
                  <a:pt x="5251" y="30723"/>
                </a:lnTo>
                <a:lnTo>
                  <a:pt x="10954" y="34686"/>
                </a:lnTo>
                <a:lnTo>
                  <a:pt x="17943" y="36057"/>
                </a:lnTo>
                <a:lnTo>
                  <a:pt x="24941" y="34686"/>
                </a:lnTo>
                <a:lnTo>
                  <a:pt x="30647" y="30723"/>
                </a:lnTo>
                <a:lnTo>
                  <a:pt x="34491" y="25024"/>
                </a:lnTo>
                <a:lnTo>
                  <a:pt x="35896" y="18044"/>
                </a:lnTo>
                <a:lnTo>
                  <a:pt x="34491" y="11064"/>
                </a:lnTo>
                <a:lnTo>
                  <a:pt x="30647" y="5333"/>
                </a:lnTo>
                <a:lnTo>
                  <a:pt x="24941" y="1402"/>
                </a:lnTo>
                <a:lnTo>
                  <a:pt x="1794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01124" y="38264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55" y="0"/>
                </a:moveTo>
                <a:lnTo>
                  <a:pt x="10966" y="1402"/>
                </a:lnTo>
                <a:lnTo>
                  <a:pt x="5263" y="5333"/>
                </a:lnTo>
                <a:lnTo>
                  <a:pt x="1417" y="11064"/>
                </a:lnTo>
                <a:lnTo>
                  <a:pt x="0" y="18044"/>
                </a:lnTo>
                <a:lnTo>
                  <a:pt x="1417" y="25024"/>
                </a:lnTo>
                <a:lnTo>
                  <a:pt x="5263" y="30723"/>
                </a:lnTo>
                <a:lnTo>
                  <a:pt x="10966" y="34686"/>
                </a:lnTo>
                <a:lnTo>
                  <a:pt x="17955" y="36057"/>
                </a:lnTo>
                <a:lnTo>
                  <a:pt x="24944" y="34686"/>
                </a:lnTo>
                <a:lnTo>
                  <a:pt x="30647" y="30723"/>
                </a:lnTo>
                <a:lnTo>
                  <a:pt x="34491" y="25024"/>
                </a:lnTo>
                <a:lnTo>
                  <a:pt x="35908" y="18044"/>
                </a:lnTo>
                <a:lnTo>
                  <a:pt x="34491" y="11064"/>
                </a:lnTo>
                <a:lnTo>
                  <a:pt x="30647" y="5333"/>
                </a:lnTo>
                <a:lnTo>
                  <a:pt x="24944" y="1402"/>
                </a:lnTo>
                <a:lnTo>
                  <a:pt x="1795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15377" y="38264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55" y="0"/>
                </a:moveTo>
                <a:lnTo>
                  <a:pt x="10966" y="1402"/>
                </a:lnTo>
                <a:lnTo>
                  <a:pt x="5260" y="5333"/>
                </a:lnTo>
                <a:lnTo>
                  <a:pt x="1405" y="11064"/>
                </a:lnTo>
                <a:lnTo>
                  <a:pt x="0" y="18044"/>
                </a:lnTo>
                <a:lnTo>
                  <a:pt x="1405" y="25024"/>
                </a:lnTo>
                <a:lnTo>
                  <a:pt x="5260" y="30723"/>
                </a:lnTo>
                <a:lnTo>
                  <a:pt x="10966" y="34686"/>
                </a:lnTo>
                <a:lnTo>
                  <a:pt x="17955" y="36057"/>
                </a:lnTo>
                <a:lnTo>
                  <a:pt x="24932" y="34686"/>
                </a:lnTo>
                <a:lnTo>
                  <a:pt x="30647" y="30723"/>
                </a:lnTo>
                <a:lnTo>
                  <a:pt x="34491" y="25024"/>
                </a:lnTo>
                <a:lnTo>
                  <a:pt x="35920" y="18044"/>
                </a:lnTo>
                <a:lnTo>
                  <a:pt x="34491" y="11064"/>
                </a:lnTo>
                <a:lnTo>
                  <a:pt x="30647" y="5333"/>
                </a:lnTo>
                <a:lnTo>
                  <a:pt x="24932" y="1402"/>
                </a:lnTo>
                <a:lnTo>
                  <a:pt x="1795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29642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43" y="0"/>
                </a:moveTo>
                <a:lnTo>
                  <a:pt x="10954" y="1402"/>
                </a:lnTo>
                <a:lnTo>
                  <a:pt x="5248" y="5333"/>
                </a:lnTo>
                <a:lnTo>
                  <a:pt x="1405" y="11033"/>
                </a:lnTo>
                <a:lnTo>
                  <a:pt x="0" y="18044"/>
                </a:lnTo>
                <a:lnTo>
                  <a:pt x="1405" y="25024"/>
                </a:lnTo>
                <a:lnTo>
                  <a:pt x="5248" y="30723"/>
                </a:lnTo>
                <a:lnTo>
                  <a:pt x="10954" y="34655"/>
                </a:lnTo>
                <a:lnTo>
                  <a:pt x="17943" y="36057"/>
                </a:lnTo>
                <a:lnTo>
                  <a:pt x="24941" y="34655"/>
                </a:lnTo>
                <a:lnTo>
                  <a:pt x="30644" y="30723"/>
                </a:lnTo>
                <a:lnTo>
                  <a:pt x="34491" y="25024"/>
                </a:lnTo>
                <a:lnTo>
                  <a:pt x="35896" y="18044"/>
                </a:lnTo>
                <a:lnTo>
                  <a:pt x="34491" y="11033"/>
                </a:lnTo>
                <a:lnTo>
                  <a:pt x="30644" y="5333"/>
                </a:lnTo>
                <a:lnTo>
                  <a:pt x="24941" y="1402"/>
                </a:lnTo>
                <a:lnTo>
                  <a:pt x="1794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737585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737585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737585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145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145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900288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900288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900288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1062959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376" y="0"/>
                </a:lnTo>
                <a:lnTo>
                  <a:pt x="0" y="7223"/>
                </a:lnTo>
                <a:lnTo>
                  <a:pt x="0" y="25267"/>
                </a:lnTo>
                <a:lnTo>
                  <a:pt x="7376" y="32644"/>
                </a:lnTo>
                <a:lnTo>
                  <a:pt x="25298" y="32644"/>
                </a:lnTo>
                <a:lnTo>
                  <a:pt x="32644" y="25267"/>
                </a:lnTo>
                <a:lnTo>
                  <a:pt x="32644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062959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376" y="0"/>
                </a:lnTo>
                <a:lnTo>
                  <a:pt x="0" y="7223"/>
                </a:lnTo>
                <a:lnTo>
                  <a:pt x="0" y="25267"/>
                </a:lnTo>
                <a:lnTo>
                  <a:pt x="7376" y="32644"/>
                </a:lnTo>
                <a:lnTo>
                  <a:pt x="25298" y="32644"/>
                </a:lnTo>
                <a:lnTo>
                  <a:pt x="32644" y="25267"/>
                </a:lnTo>
                <a:lnTo>
                  <a:pt x="32644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062959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98" y="0"/>
                </a:moveTo>
                <a:lnTo>
                  <a:pt x="7376" y="0"/>
                </a:lnTo>
                <a:lnTo>
                  <a:pt x="0" y="7223"/>
                </a:lnTo>
                <a:lnTo>
                  <a:pt x="0" y="25267"/>
                </a:lnTo>
                <a:lnTo>
                  <a:pt x="7376" y="32491"/>
                </a:lnTo>
                <a:lnTo>
                  <a:pt x="25298" y="32491"/>
                </a:lnTo>
                <a:lnTo>
                  <a:pt x="32644" y="25267"/>
                </a:lnTo>
                <a:lnTo>
                  <a:pt x="32644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1225783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1225783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1225783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67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1388486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1388486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1388486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1551157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644" y="25267"/>
                </a:lnTo>
                <a:lnTo>
                  <a:pt x="32644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551157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644" y="25267"/>
                </a:lnTo>
                <a:lnTo>
                  <a:pt x="32644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1551157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67" y="32491"/>
                </a:lnTo>
                <a:lnTo>
                  <a:pt x="32644" y="25267"/>
                </a:lnTo>
                <a:lnTo>
                  <a:pt x="32644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1713981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1713981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1713981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1876653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1876653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1876653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67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2039477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101" y="0"/>
                </a:lnTo>
                <a:lnTo>
                  <a:pt x="0" y="7223"/>
                </a:lnTo>
                <a:lnTo>
                  <a:pt x="0" y="25267"/>
                </a:lnTo>
                <a:lnTo>
                  <a:pt x="7101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2039477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101" y="0"/>
                </a:lnTo>
                <a:lnTo>
                  <a:pt x="0" y="7223"/>
                </a:lnTo>
                <a:lnTo>
                  <a:pt x="0" y="25267"/>
                </a:lnTo>
                <a:lnTo>
                  <a:pt x="7101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2039477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145" y="0"/>
                </a:moveTo>
                <a:lnTo>
                  <a:pt x="7101" y="0"/>
                </a:lnTo>
                <a:lnTo>
                  <a:pt x="0" y="7223"/>
                </a:lnTo>
                <a:lnTo>
                  <a:pt x="0" y="25267"/>
                </a:lnTo>
                <a:lnTo>
                  <a:pt x="7101" y="32491"/>
                </a:lnTo>
                <a:lnTo>
                  <a:pt x="25145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2202149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98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2202149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98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2202149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98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2364851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2364851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2364851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2527675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145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2527675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145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2527675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145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145" y="32491"/>
                </a:lnTo>
                <a:lnTo>
                  <a:pt x="32491" y="25267"/>
                </a:lnTo>
                <a:lnTo>
                  <a:pt x="32491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2690347" y="3458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2690347" y="1827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2690347" y="196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67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848850" y="1419209"/>
            <a:ext cx="8277239" cy="7610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510387" y="1419209"/>
            <a:ext cx="7778115" cy="7611109"/>
          </a:xfrm>
          <a:custGeom>
            <a:avLst/>
            <a:gdLst/>
            <a:ahLst/>
            <a:cxnLst/>
            <a:rect l="l" t="t" r="r" b="b"/>
            <a:pathLst>
              <a:path w="7778115" h="7611109">
                <a:moveTo>
                  <a:pt x="7777611" y="0"/>
                </a:moveTo>
                <a:lnTo>
                  <a:pt x="2426726" y="0"/>
                </a:lnTo>
                <a:lnTo>
                  <a:pt x="2377714" y="2438"/>
                </a:lnTo>
                <a:lnTo>
                  <a:pt x="2329555" y="9418"/>
                </a:lnTo>
                <a:lnTo>
                  <a:pt x="2282708" y="20848"/>
                </a:lnTo>
                <a:lnTo>
                  <a:pt x="2237353" y="36454"/>
                </a:lnTo>
                <a:lnTo>
                  <a:pt x="2193797" y="56387"/>
                </a:lnTo>
                <a:lnTo>
                  <a:pt x="2152406" y="80162"/>
                </a:lnTo>
                <a:lnTo>
                  <a:pt x="2113422" y="107838"/>
                </a:lnTo>
                <a:lnTo>
                  <a:pt x="2076968" y="139080"/>
                </a:lnTo>
                <a:lnTo>
                  <a:pt x="2043562" y="173888"/>
                </a:lnTo>
                <a:lnTo>
                  <a:pt x="2013325" y="211835"/>
                </a:lnTo>
                <a:lnTo>
                  <a:pt x="1986655" y="253136"/>
                </a:lnTo>
                <a:lnTo>
                  <a:pt x="67696" y="3552078"/>
                </a:lnTo>
                <a:lnTo>
                  <a:pt x="45079" y="3595634"/>
                </a:lnTo>
                <a:lnTo>
                  <a:pt x="27066" y="3640592"/>
                </a:lnTo>
                <a:lnTo>
                  <a:pt x="13472" y="3686830"/>
                </a:lnTo>
                <a:lnTo>
                  <a:pt x="4450" y="3733799"/>
                </a:lnTo>
                <a:lnTo>
                  <a:pt x="0" y="3781440"/>
                </a:lnTo>
                <a:lnTo>
                  <a:pt x="0" y="3829049"/>
                </a:lnTo>
                <a:lnTo>
                  <a:pt x="4450" y="3876690"/>
                </a:lnTo>
                <a:lnTo>
                  <a:pt x="13472" y="3923690"/>
                </a:lnTo>
                <a:lnTo>
                  <a:pt x="27066" y="3969897"/>
                </a:lnTo>
                <a:lnTo>
                  <a:pt x="45079" y="4014855"/>
                </a:lnTo>
                <a:lnTo>
                  <a:pt x="67696" y="4058411"/>
                </a:lnTo>
                <a:lnTo>
                  <a:pt x="1986655" y="7357375"/>
                </a:lnTo>
                <a:lnTo>
                  <a:pt x="2013325" y="7398654"/>
                </a:lnTo>
                <a:lnTo>
                  <a:pt x="2043562" y="7436623"/>
                </a:lnTo>
                <a:lnTo>
                  <a:pt x="2076968" y="7471425"/>
                </a:lnTo>
                <a:lnTo>
                  <a:pt x="2113422" y="7502667"/>
                </a:lnTo>
                <a:lnTo>
                  <a:pt x="2152406" y="7530349"/>
                </a:lnTo>
                <a:lnTo>
                  <a:pt x="2193797" y="7554102"/>
                </a:lnTo>
                <a:lnTo>
                  <a:pt x="2237353" y="7574045"/>
                </a:lnTo>
                <a:lnTo>
                  <a:pt x="2282708" y="7589666"/>
                </a:lnTo>
                <a:lnTo>
                  <a:pt x="2329555" y="7601144"/>
                </a:lnTo>
                <a:lnTo>
                  <a:pt x="2377714" y="7608133"/>
                </a:lnTo>
                <a:lnTo>
                  <a:pt x="2426726" y="7610490"/>
                </a:lnTo>
                <a:lnTo>
                  <a:pt x="7777611" y="7610490"/>
                </a:lnTo>
                <a:lnTo>
                  <a:pt x="7777611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813419" y="1685940"/>
            <a:ext cx="7474579" cy="7077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801593" y="1685909"/>
            <a:ext cx="7486650" cy="7077709"/>
          </a:xfrm>
          <a:custGeom>
            <a:avLst/>
            <a:gdLst/>
            <a:ahLst/>
            <a:cxnLst/>
            <a:rect l="l" t="t" r="r" b="b"/>
            <a:pathLst>
              <a:path w="7486650" h="7077709">
                <a:moveTo>
                  <a:pt x="7486405" y="7076840"/>
                </a:moveTo>
                <a:lnTo>
                  <a:pt x="7481712" y="7077090"/>
                </a:lnTo>
                <a:lnTo>
                  <a:pt x="2233300" y="7077090"/>
                </a:lnTo>
                <a:lnTo>
                  <a:pt x="2184410" y="7074173"/>
                </a:lnTo>
                <a:lnTo>
                  <a:pt x="2136800" y="7065791"/>
                </a:lnTo>
                <a:lnTo>
                  <a:pt x="2090927" y="7051944"/>
                </a:lnTo>
                <a:lnTo>
                  <a:pt x="2047006" y="7033025"/>
                </a:lnTo>
                <a:lnTo>
                  <a:pt x="2005736" y="7009272"/>
                </a:lnTo>
                <a:lnTo>
                  <a:pt x="1967240" y="6980828"/>
                </a:lnTo>
                <a:lnTo>
                  <a:pt x="1932310" y="6948062"/>
                </a:lnTo>
                <a:lnTo>
                  <a:pt x="1900946" y="6911224"/>
                </a:lnTo>
                <a:lnTo>
                  <a:pt x="1873910" y="6870457"/>
                </a:lnTo>
                <a:lnTo>
                  <a:pt x="55016" y="3745107"/>
                </a:lnTo>
                <a:lnTo>
                  <a:pt x="33040" y="3701552"/>
                </a:lnTo>
                <a:lnTo>
                  <a:pt x="16520" y="3656228"/>
                </a:lnTo>
                <a:lnTo>
                  <a:pt x="5486" y="3609593"/>
                </a:lnTo>
                <a:lnTo>
                  <a:pt x="0" y="3562349"/>
                </a:lnTo>
                <a:lnTo>
                  <a:pt x="0" y="3514740"/>
                </a:lnTo>
                <a:lnTo>
                  <a:pt x="5486" y="3467496"/>
                </a:lnTo>
                <a:lnTo>
                  <a:pt x="16520" y="3420892"/>
                </a:lnTo>
                <a:lnTo>
                  <a:pt x="33040" y="3375538"/>
                </a:lnTo>
                <a:lnTo>
                  <a:pt x="55016" y="3331982"/>
                </a:lnTo>
                <a:lnTo>
                  <a:pt x="1873910" y="206654"/>
                </a:lnTo>
                <a:lnTo>
                  <a:pt x="1900946" y="165872"/>
                </a:lnTo>
                <a:lnTo>
                  <a:pt x="1932310" y="129052"/>
                </a:lnTo>
                <a:lnTo>
                  <a:pt x="1967240" y="96286"/>
                </a:lnTo>
                <a:lnTo>
                  <a:pt x="2005736" y="67817"/>
                </a:lnTo>
                <a:lnTo>
                  <a:pt x="2047006" y="44074"/>
                </a:lnTo>
                <a:lnTo>
                  <a:pt x="2090927" y="25145"/>
                </a:lnTo>
                <a:lnTo>
                  <a:pt x="2136800" y="11308"/>
                </a:lnTo>
                <a:lnTo>
                  <a:pt x="2184410" y="2926"/>
                </a:lnTo>
                <a:lnTo>
                  <a:pt x="2233300" y="0"/>
                </a:lnTo>
                <a:lnTo>
                  <a:pt x="7481712" y="0"/>
                </a:lnTo>
                <a:lnTo>
                  <a:pt x="7486405" y="274"/>
                </a:lnTo>
              </a:path>
            </a:pathLst>
          </a:custGeom>
          <a:ln w="2095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1162304" y="1843525"/>
            <a:ext cx="7745730" cy="82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29995" algn="l"/>
              </a:tabLst>
            </a:pPr>
            <a:r>
              <a:rPr sz="6500" b="1" spc="-620" dirty="0">
                <a:latin typeface="Calibri"/>
                <a:cs typeface="Calibri"/>
              </a:rPr>
              <a:t>1</a:t>
            </a:r>
            <a:r>
              <a:rPr sz="6500" b="1" spc="-340" dirty="0">
                <a:latin typeface="Calibri"/>
                <a:cs typeface="Calibri"/>
              </a:rPr>
              <a:t>.</a:t>
            </a:r>
            <a:r>
              <a:rPr sz="6500" b="1" spc="-595" dirty="0">
                <a:latin typeface="Calibri"/>
                <a:cs typeface="Calibri"/>
              </a:rPr>
              <a:t>3</a:t>
            </a:r>
            <a:r>
              <a:rPr sz="6500" b="1" dirty="0">
                <a:latin typeface="Times New Roman"/>
                <a:cs typeface="Times New Roman"/>
              </a:rPr>
              <a:t>	</a:t>
            </a:r>
            <a:r>
              <a:rPr sz="6500" b="1" spc="-5" dirty="0">
                <a:latin typeface="Calibri"/>
                <a:cs typeface="Calibri"/>
              </a:rPr>
              <a:t>PROJEC</a:t>
            </a:r>
            <a:r>
              <a:rPr sz="6500" b="1" dirty="0">
                <a:latin typeface="Calibri"/>
                <a:cs typeface="Calibri"/>
              </a:rPr>
              <a:t>T</a:t>
            </a:r>
            <a:r>
              <a:rPr sz="6500" b="1" spc="650" dirty="0">
                <a:latin typeface="Times New Roman"/>
                <a:cs typeface="Times New Roman"/>
              </a:rPr>
              <a:t> </a:t>
            </a:r>
            <a:r>
              <a:rPr sz="6500" b="1" spc="-5" dirty="0">
                <a:latin typeface="Calibri"/>
                <a:cs typeface="Calibri"/>
              </a:rPr>
              <a:t>P</a:t>
            </a:r>
            <a:r>
              <a:rPr sz="6500" b="1" spc="-25" dirty="0">
                <a:latin typeface="Calibri"/>
                <a:cs typeface="Calibri"/>
              </a:rPr>
              <a:t>U</a:t>
            </a:r>
            <a:r>
              <a:rPr sz="6500" b="1" dirty="0">
                <a:latin typeface="Calibri"/>
                <a:cs typeface="Calibri"/>
              </a:rPr>
              <a:t>RP</a:t>
            </a:r>
            <a:r>
              <a:rPr sz="6500" b="1" spc="-40" dirty="0">
                <a:latin typeface="Calibri"/>
                <a:cs typeface="Calibri"/>
              </a:rPr>
              <a:t>O</a:t>
            </a:r>
            <a:r>
              <a:rPr sz="6500" b="1" dirty="0">
                <a:latin typeface="Calibri"/>
                <a:cs typeface="Calibri"/>
              </a:rPr>
              <a:t>SE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967232" y="3386785"/>
            <a:ext cx="9603105" cy="4598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966469" indent="-340995">
              <a:lnSpc>
                <a:spcPct val="122900"/>
              </a:lnSpc>
              <a:buFont typeface="Arial"/>
              <a:buChar char="•"/>
              <a:tabLst>
                <a:tab pos="353060" algn="l"/>
              </a:tabLst>
            </a:pPr>
            <a:r>
              <a:rPr sz="3150" b="1" spc="65" dirty="0">
                <a:latin typeface="Calibri"/>
                <a:cs typeface="Calibri"/>
              </a:rPr>
              <a:t>Creat</a:t>
            </a:r>
            <a:r>
              <a:rPr sz="3150" b="1" spc="75" dirty="0">
                <a:latin typeface="Calibri"/>
                <a:cs typeface="Calibri"/>
              </a:rPr>
              <a:t>e</a:t>
            </a:r>
            <a:r>
              <a:rPr sz="3150" b="1" spc="-35" dirty="0">
                <a:latin typeface="Times New Roman"/>
                <a:cs typeface="Times New Roman"/>
              </a:rPr>
              <a:t> </a:t>
            </a:r>
            <a:r>
              <a:rPr sz="3150" b="1" spc="15" dirty="0">
                <a:latin typeface="Calibri"/>
                <a:cs typeface="Calibri"/>
              </a:rPr>
              <a:t>i</a:t>
            </a:r>
            <a:r>
              <a:rPr sz="3150" b="1" spc="65" dirty="0">
                <a:latin typeface="Calibri"/>
                <a:cs typeface="Calibri"/>
              </a:rPr>
              <a:t>nt</a:t>
            </a:r>
            <a:r>
              <a:rPr sz="3150" b="1" spc="60" dirty="0">
                <a:latin typeface="Calibri"/>
                <a:cs typeface="Calibri"/>
              </a:rPr>
              <a:t>er</a:t>
            </a:r>
            <a:r>
              <a:rPr sz="3150" b="1" spc="70" dirty="0">
                <a:latin typeface="Calibri"/>
                <a:cs typeface="Calibri"/>
              </a:rPr>
              <a:t>ac</a:t>
            </a:r>
            <a:r>
              <a:rPr sz="3150" b="1" spc="25" dirty="0">
                <a:latin typeface="Calibri"/>
                <a:cs typeface="Calibri"/>
              </a:rPr>
              <a:t>t</a:t>
            </a:r>
            <a:r>
              <a:rPr sz="3150" b="1" spc="20" dirty="0">
                <a:latin typeface="Calibri"/>
                <a:cs typeface="Calibri"/>
              </a:rPr>
              <a:t>i</a:t>
            </a:r>
            <a:r>
              <a:rPr sz="3150" b="1" spc="65" dirty="0">
                <a:latin typeface="Calibri"/>
                <a:cs typeface="Calibri"/>
              </a:rPr>
              <a:t>v</a:t>
            </a:r>
            <a:r>
              <a:rPr sz="3150" b="1" spc="75" dirty="0">
                <a:latin typeface="Calibri"/>
                <a:cs typeface="Calibri"/>
              </a:rPr>
              <a:t>e</a:t>
            </a:r>
            <a:r>
              <a:rPr sz="3150" b="1" spc="-40" dirty="0">
                <a:latin typeface="Times New Roman"/>
                <a:cs typeface="Times New Roman"/>
              </a:rPr>
              <a:t> </a:t>
            </a:r>
            <a:r>
              <a:rPr sz="3150" b="1" spc="60" dirty="0">
                <a:latin typeface="Calibri"/>
                <a:cs typeface="Calibri"/>
              </a:rPr>
              <a:t>a</a:t>
            </a:r>
            <a:r>
              <a:rPr sz="3150" b="1" spc="80" dirty="0">
                <a:latin typeface="Calibri"/>
                <a:cs typeface="Calibri"/>
              </a:rPr>
              <a:t>nd</a:t>
            </a:r>
            <a:r>
              <a:rPr sz="3150" b="1" spc="-70" dirty="0">
                <a:latin typeface="Times New Roman"/>
                <a:cs typeface="Times New Roman"/>
              </a:rPr>
              <a:t> </a:t>
            </a:r>
            <a:r>
              <a:rPr sz="3150" b="1" spc="65" dirty="0">
                <a:latin typeface="Calibri"/>
                <a:cs typeface="Calibri"/>
              </a:rPr>
              <a:t>engagi</a:t>
            </a:r>
            <a:r>
              <a:rPr sz="3150" b="1" spc="70" dirty="0">
                <a:latin typeface="Calibri"/>
                <a:cs typeface="Calibri"/>
              </a:rPr>
              <a:t>ng</a:t>
            </a:r>
            <a:r>
              <a:rPr sz="3150" b="1" spc="-55" dirty="0">
                <a:latin typeface="Times New Roman"/>
                <a:cs typeface="Times New Roman"/>
              </a:rPr>
              <a:t> </a:t>
            </a:r>
            <a:r>
              <a:rPr sz="3150" b="1" spc="85" dirty="0">
                <a:latin typeface="Calibri"/>
                <a:cs typeface="Calibri"/>
              </a:rPr>
              <a:t>game</a:t>
            </a:r>
            <a:r>
              <a:rPr sz="3150" b="1" spc="60" dirty="0">
                <a:latin typeface="Calibri"/>
                <a:cs typeface="Calibri"/>
              </a:rPr>
              <a:t>s</a:t>
            </a:r>
            <a:r>
              <a:rPr sz="3150" b="1" spc="-65" dirty="0">
                <a:latin typeface="Times New Roman"/>
                <a:cs typeface="Times New Roman"/>
              </a:rPr>
              <a:t> </a:t>
            </a:r>
            <a:r>
              <a:rPr sz="3150" b="1" spc="65" dirty="0">
                <a:latin typeface="Calibri"/>
                <a:cs typeface="Calibri"/>
              </a:rPr>
              <a:t>to</a:t>
            </a:r>
            <a:r>
              <a:rPr sz="3150" b="1" spc="-55" dirty="0">
                <a:latin typeface="Times New Roman"/>
                <a:cs typeface="Times New Roman"/>
              </a:rPr>
              <a:t> </a:t>
            </a:r>
            <a:r>
              <a:rPr sz="3150" b="1" spc="85" dirty="0">
                <a:latin typeface="Calibri"/>
                <a:cs typeface="Calibri"/>
              </a:rPr>
              <a:t>make</a:t>
            </a:r>
            <a:r>
              <a:rPr sz="3150" b="1" spc="30" dirty="0">
                <a:latin typeface="Times New Roman"/>
                <a:cs typeface="Times New Roman"/>
              </a:rPr>
              <a:t> </a:t>
            </a:r>
            <a:r>
              <a:rPr sz="3150" b="1" spc="75" dirty="0">
                <a:latin typeface="Calibri"/>
                <a:cs typeface="Calibri"/>
              </a:rPr>
              <a:t>pro</a:t>
            </a:r>
            <a:r>
              <a:rPr sz="3150" b="1" spc="45" dirty="0">
                <a:latin typeface="Calibri"/>
                <a:cs typeface="Calibri"/>
              </a:rPr>
              <a:t>g</a:t>
            </a:r>
            <a:r>
              <a:rPr sz="3150" b="1" spc="60" dirty="0">
                <a:latin typeface="Calibri"/>
                <a:cs typeface="Calibri"/>
              </a:rPr>
              <a:t>r</a:t>
            </a:r>
            <a:r>
              <a:rPr sz="3150" b="1" spc="55" dirty="0">
                <a:latin typeface="Calibri"/>
                <a:cs typeface="Calibri"/>
              </a:rPr>
              <a:t>a</a:t>
            </a:r>
            <a:r>
              <a:rPr sz="3150" b="1" spc="90" dirty="0">
                <a:latin typeface="Calibri"/>
                <a:cs typeface="Calibri"/>
              </a:rPr>
              <a:t>mmi</a:t>
            </a:r>
            <a:r>
              <a:rPr sz="3150" b="1" spc="70" dirty="0">
                <a:latin typeface="Calibri"/>
                <a:cs typeface="Calibri"/>
              </a:rPr>
              <a:t>ng</a:t>
            </a:r>
            <a:r>
              <a:rPr sz="3150" b="1" spc="-40" dirty="0">
                <a:latin typeface="Times New Roman"/>
                <a:cs typeface="Times New Roman"/>
              </a:rPr>
              <a:t> </a:t>
            </a:r>
            <a:r>
              <a:rPr sz="3150" b="1" spc="60" dirty="0">
                <a:latin typeface="Calibri"/>
                <a:cs typeface="Calibri"/>
              </a:rPr>
              <a:t>fun</a:t>
            </a:r>
            <a:r>
              <a:rPr sz="3150" b="1" spc="40" dirty="0">
                <a:latin typeface="Calibri"/>
                <a:cs typeface="Calibri"/>
              </a:rPr>
              <a:t>.</a:t>
            </a:r>
            <a:endParaRPr sz="3150">
              <a:latin typeface="Calibri"/>
              <a:cs typeface="Calibri"/>
            </a:endParaRPr>
          </a:p>
          <a:p>
            <a:pPr marL="353695" marR="1739900" indent="-340995">
              <a:lnSpc>
                <a:spcPct val="124800"/>
              </a:lnSpc>
              <a:spcBef>
                <a:spcPts val="20"/>
              </a:spcBef>
              <a:buFont typeface="Arial"/>
              <a:buChar char="•"/>
              <a:tabLst>
                <a:tab pos="353060" algn="l"/>
              </a:tabLst>
            </a:pPr>
            <a:r>
              <a:rPr sz="3150" b="1" spc="65" dirty="0">
                <a:latin typeface="Calibri"/>
                <a:cs typeface="Calibri"/>
              </a:rPr>
              <a:t>P</a:t>
            </a:r>
            <a:r>
              <a:rPr sz="3150" b="1" spc="50" dirty="0">
                <a:latin typeface="Calibri"/>
                <a:cs typeface="Calibri"/>
              </a:rPr>
              <a:t>r</a:t>
            </a:r>
            <a:r>
              <a:rPr sz="3150" b="1" spc="55" dirty="0">
                <a:latin typeface="Calibri"/>
                <a:cs typeface="Calibri"/>
              </a:rPr>
              <a:t>a</a:t>
            </a:r>
            <a:r>
              <a:rPr sz="3150" b="1" spc="45" dirty="0">
                <a:latin typeface="Calibri"/>
                <a:cs typeface="Calibri"/>
              </a:rPr>
              <a:t>c</a:t>
            </a:r>
            <a:r>
              <a:rPr sz="3150" b="1" spc="50" dirty="0">
                <a:latin typeface="Calibri"/>
                <a:cs typeface="Calibri"/>
              </a:rPr>
              <a:t>t</a:t>
            </a:r>
            <a:r>
              <a:rPr sz="3150" b="1" spc="15" dirty="0">
                <a:latin typeface="Calibri"/>
                <a:cs typeface="Calibri"/>
              </a:rPr>
              <a:t>i</a:t>
            </a:r>
            <a:r>
              <a:rPr sz="3150" b="1" spc="45" dirty="0">
                <a:latin typeface="Calibri"/>
                <a:cs typeface="Calibri"/>
              </a:rPr>
              <a:t>c</a:t>
            </a:r>
            <a:r>
              <a:rPr sz="3150" b="1" spc="75" dirty="0">
                <a:latin typeface="Calibri"/>
                <a:cs typeface="Calibri"/>
              </a:rPr>
              <a:t>e</a:t>
            </a:r>
            <a:r>
              <a:rPr sz="3150" b="1" spc="-210" dirty="0">
                <a:latin typeface="Times New Roman"/>
                <a:cs typeface="Times New Roman"/>
              </a:rPr>
              <a:t> </a:t>
            </a:r>
            <a:r>
              <a:rPr sz="3150" b="1" spc="45" dirty="0">
                <a:latin typeface="Calibri"/>
                <a:cs typeface="Calibri"/>
              </a:rPr>
              <a:t>c</a:t>
            </a:r>
            <a:r>
              <a:rPr sz="3150" b="1" spc="60" dirty="0">
                <a:latin typeface="Calibri"/>
                <a:cs typeface="Calibri"/>
              </a:rPr>
              <a:t>o</a:t>
            </a:r>
            <a:r>
              <a:rPr sz="3150" b="1" spc="50" dirty="0">
                <a:latin typeface="Calibri"/>
                <a:cs typeface="Calibri"/>
              </a:rPr>
              <a:t>r</a:t>
            </a:r>
            <a:r>
              <a:rPr sz="3150" b="1" spc="75" dirty="0">
                <a:latin typeface="Calibri"/>
                <a:cs typeface="Calibri"/>
              </a:rPr>
              <a:t>e</a:t>
            </a:r>
            <a:r>
              <a:rPr sz="3150" b="1" spc="-210" dirty="0">
                <a:latin typeface="Times New Roman"/>
                <a:cs typeface="Times New Roman"/>
              </a:rPr>
              <a:t> </a:t>
            </a:r>
            <a:r>
              <a:rPr sz="3150" b="1" spc="60" dirty="0">
                <a:latin typeface="Calibri"/>
                <a:cs typeface="Calibri"/>
              </a:rPr>
              <a:t>p</a:t>
            </a:r>
            <a:r>
              <a:rPr sz="3150" b="1" spc="50" dirty="0">
                <a:latin typeface="Calibri"/>
                <a:cs typeface="Calibri"/>
              </a:rPr>
              <a:t>ro</a:t>
            </a:r>
            <a:r>
              <a:rPr sz="3150" b="1" spc="55" dirty="0">
                <a:latin typeface="Calibri"/>
                <a:cs typeface="Calibri"/>
              </a:rPr>
              <a:t>g</a:t>
            </a:r>
            <a:r>
              <a:rPr sz="3150" b="1" spc="50" dirty="0">
                <a:latin typeface="Calibri"/>
                <a:cs typeface="Calibri"/>
              </a:rPr>
              <a:t>r</a:t>
            </a:r>
            <a:r>
              <a:rPr sz="3150" b="1" spc="45" dirty="0">
                <a:latin typeface="Calibri"/>
                <a:cs typeface="Calibri"/>
              </a:rPr>
              <a:t>a</a:t>
            </a:r>
            <a:r>
              <a:rPr sz="3150" b="1" spc="120" dirty="0">
                <a:latin typeface="Calibri"/>
                <a:cs typeface="Calibri"/>
              </a:rPr>
              <a:t>m</a:t>
            </a:r>
            <a:r>
              <a:rPr sz="3150" b="1" spc="100" dirty="0">
                <a:latin typeface="Calibri"/>
                <a:cs typeface="Calibri"/>
              </a:rPr>
              <a:t>m</a:t>
            </a:r>
            <a:r>
              <a:rPr sz="3150" b="1" spc="20" dirty="0">
                <a:latin typeface="Calibri"/>
                <a:cs typeface="Calibri"/>
              </a:rPr>
              <a:t>i</a:t>
            </a:r>
            <a:r>
              <a:rPr sz="3150" b="1" spc="50" dirty="0">
                <a:latin typeface="Calibri"/>
                <a:cs typeface="Calibri"/>
              </a:rPr>
              <a:t>n</a:t>
            </a:r>
            <a:r>
              <a:rPr sz="3150" b="1" spc="70" dirty="0">
                <a:latin typeface="Calibri"/>
                <a:cs typeface="Calibri"/>
              </a:rPr>
              <a:t>g</a:t>
            </a:r>
            <a:r>
              <a:rPr sz="3150" b="1" spc="-185" dirty="0">
                <a:latin typeface="Times New Roman"/>
                <a:cs typeface="Times New Roman"/>
              </a:rPr>
              <a:t> </a:t>
            </a:r>
            <a:r>
              <a:rPr sz="3150" b="1" spc="45" dirty="0">
                <a:latin typeface="Calibri"/>
                <a:cs typeface="Calibri"/>
              </a:rPr>
              <a:t>c</a:t>
            </a:r>
            <a:r>
              <a:rPr sz="3150" b="1" spc="60" dirty="0">
                <a:latin typeface="Calibri"/>
                <a:cs typeface="Calibri"/>
              </a:rPr>
              <a:t>on</a:t>
            </a:r>
            <a:r>
              <a:rPr sz="3150" b="1" spc="45" dirty="0">
                <a:latin typeface="Calibri"/>
                <a:cs typeface="Calibri"/>
              </a:rPr>
              <a:t>c</a:t>
            </a:r>
            <a:r>
              <a:rPr sz="3150" b="1" spc="60" dirty="0">
                <a:latin typeface="Calibri"/>
                <a:cs typeface="Calibri"/>
              </a:rPr>
              <a:t>e</a:t>
            </a:r>
            <a:r>
              <a:rPr sz="3150" b="1" spc="80" dirty="0">
                <a:latin typeface="Calibri"/>
                <a:cs typeface="Calibri"/>
              </a:rPr>
              <a:t>p</a:t>
            </a:r>
            <a:r>
              <a:rPr sz="3150" b="1" spc="35" dirty="0">
                <a:latin typeface="Calibri"/>
                <a:cs typeface="Calibri"/>
              </a:rPr>
              <a:t>t</a:t>
            </a:r>
            <a:r>
              <a:rPr sz="3150" b="1" spc="45" dirty="0">
                <a:latin typeface="Calibri"/>
                <a:cs typeface="Calibri"/>
              </a:rPr>
              <a:t>s</a:t>
            </a:r>
            <a:r>
              <a:rPr sz="3150" b="1" spc="40" dirty="0">
                <a:latin typeface="Calibri"/>
                <a:cs typeface="Calibri"/>
              </a:rPr>
              <a:t>:</a:t>
            </a:r>
            <a:r>
              <a:rPr sz="3150" b="1" spc="-175" dirty="0">
                <a:latin typeface="Times New Roman"/>
                <a:cs typeface="Times New Roman"/>
              </a:rPr>
              <a:t> </a:t>
            </a:r>
            <a:r>
              <a:rPr sz="3150" b="1" spc="20" dirty="0">
                <a:latin typeface="Calibri"/>
                <a:cs typeface="Calibri"/>
              </a:rPr>
              <a:t>l</a:t>
            </a:r>
            <a:r>
              <a:rPr sz="3150" b="1" spc="60" dirty="0">
                <a:latin typeface="Calibri"/>
                <a:cs typeface="Calibri"/>
              </a:rPr>
              <a:t>oop</a:t>
            </a:r>
            <a:r>
              <a:rPr sz="3150" b="1" spc="45" dirty="0">
                <a:latin typeface="Calibri"/>
                <a:cs typeface="Calibri"/>
              </a:rPr>
              <a:t>s</a:t>
            </a:r>
            <a:r>
              <a:rPr sz="3150" b="1" spc="40" dirty="0">
                <a:latin typeface="Calibri"/>
                <a:cs typeface="Calibri"/>
              </a:rPr>
              <a:t>,</a:t>
            </a:r>
            <a:r>
              <a:rPr sz="3150" b="1" spc="35" dirty="0">
                <a:latin typeface="Times New Roman"/>
                <a:cs typeface="Times New Roman"/>
              </a:rPr>
              <a:t> </a:t>
            </a:r>
            <a:r>
              <a:rPr sz="3150" b="1" spc="60" dirty="0">
                <a:latin typeface="Calibri"/>
                <a:cs typeface="Calibri"/>
              </a:rPr>
              <a:t>c</a:t>
            </a:r>
            <a:r>
              <a:rPr sz="3150" b="1" spc="70" dirty="0">
                <a:latin typeface="Calibri"/>
                <a:cs typeface="Calibri"/>
              </a:rPr>
              <a:t>o</a:t>
            </a:r>
            <a:r>
              <a:rPr sz="3150" b="1" spc="60" dirty="0">
                <a:latin typeface="Calibri"/>
                <a:cs typeface="Calibri"/>
              </a:rPr>
              <a:t>nditionals,</a:t>
            </a:r>
            <a:r>
              <a:rPr sz="3150" b="1" spc="-50" dirty="0">
                <a:latin typeface="Times New Roman"/>
                <a:cs typeface="Times New Roman"/>
              </a:rPr>
              <a:t> </a:t>
            </a:r>
            <a:r>
              <a:rPr sz="3150" b="1" spc="60" dirty="0">
                <a:latin typeface="Calibri"/>
                <a:cs typeface="Calibri"/>
              </a:rPr>
              <a:t>arr</a:t>
            </a:r>
            <a:r>
              <a:rPr sz="3150" b="1" spc="55" dirty="0">
                <a:latin typeface="Calibri"/>
                <a:cs typeface="Calibri"/>
              </a:rPr>
              <a:t>ays,</a:t>
            </a:r>
            <a:r>
              <a:rPr sz="3150" b="1" spc="-45" dirty="0">
                <a:latin typeface="Times New Roman"/>
                <a:cs typeface="Times New Roman"/>
              </a:rPr>
              <a:t> </a:t>
            </a:r>
            <a:r>
              <a:rPr sz="3150" b="1" spc="70" dirty="0">
                <a:latin typeface="Calibri"/>
                <a:cs typeface="Calibri"/>
              </a:rPr>
              <a:t>u</a:t>
            </a:r>
            <a:r>
              <a:rPr sz="3150" b="1" spc="60" dirty="0">
                <a:latin typeface="Calibri"/>
                <a:cs typeface="Calibri"/>
              </a:rPr>
              <a:t>se</a:t>
            </a:r>
            <a:r>
              <a:rPr sz="3150" b="1" spc="55" dirty="0">
                <a:latin typeface="Calibri"/>
                <a:cs typeface="Calibri"/>
              </a:rPr>
              <a:t>r</a:t>
            </a:r>
            <a:r>
              <a:rPr sz="3150" b="1" spc="-45" dirty="0">
                <a:latin typeface="Times New Roman"/>
                <a:cs typeface="Times New Roman"/>
              </a:rPr>
              <a:t> </a:t>
            </a:r>
            <a:r>
              <a:rPr sz="3150" b="1" spc="65" dirty="0">
                <a:latin typeface="Calibri"/>
                <a:cs typeface="Calibri"/>
              </a:rPr>
              <a:t>inpu</a:t>
            </a:r>
            <a:r>
              <a:rPr sz="3150" b="1" spc="45" dirty="0">
                <a:latin typeface="Calibri"/>
                <a:cs typeface="Calibri"/>
              </a:rPr>
              <a:t>t.</a:t>
            </a:r>
            <a:endParaRPr sz="3150">
              <a:latin typeface="Calibri"/>
              <a:cs typeface="Calibri"/>
            </a:endParaRPr>
          </a:p>
          <a:p>
            <a:pPr marL="353695" marR="5080" indent="-340995">
              <a:lnSpc>
                <a:spcPct val="123200"/>
              </a:lnSpc>
              <a:spcBef>
                <a:spcPts val="70"/>
              </a:spcBef>
              <a:buFont typeface="Arial"/>
              <a:buChar char="•"/>
              <a:tabLst>
                <a:tab pos="353060" algn="l"/>
                <a:tab pos="1966595" algn="l"/>
                <a:tab pos="3244850" algn="l"/>
                <a:tab pos="4921885" algn="l"/>
                <a:tab pos="7937500" algn="l"/>
              </a:tabLst>
            </a:pPr>
            <a:r>
              <a:rPr sz="3150" b="1" dirty="0">
                <a:latin typeface="Calibri"/>
                <a:cs typeface="Calibri"/>
              </a:rPr>
              <a:t>Improve</a:t>
            </a:r>
            <a:r>
              <a:rPr sz="3150" b="1" dirty="0">
                <a:latin typeface="Times New Roman"/>
                <a:cs typeface="Times New Roman"/>
              </a:rPr>
              <a:t>	</a:t>
            </a:r>
            <a:r>
              <a:rPr sz="3150" b="1" dirty="0">
                <a:latin typeface="Calibri"/>
                <a:cs typeface="Calibri"/>
              </a:rPr>
              <a:t>lo</a:t>
            </a:r>
            <a:r>
              <a:rPr sz="3150" b="1" spc="-10" dirty="0">
                <a:latin typeface="Calibri"/>
                <a:cs typeface="Calibri"/>
              </a:rPr>
              <a:t>g</a:t>
            </a:r>
            <a:r>
              <a:rPr sz="3150" b="1" dirty="0">
                <a:latin typeface="Calibri"/>
                <a:cs typeface="Calibri"/>
              </a:rPr>
              <a:t>ical</a:t>
            </a:r>
            <a:r>
              <a:rPr sz="3150" b="1" dirty="0">
                <a:latin typeface="Times New Roman"/>
                <a:cs typeface="Times New Roman"/>
              </a:rPr>
              <a:t>	</a:t>
            </a:r>
            <a:r>
              <a:rPr sz="3150" b="1" dirty="0">
                <a:latin typeface="Calibri"/>
                <a:cs typeface="Calibri"/>
              </a:rPr>
              <a:t>thinki</a:t>
            </a:r>
            <a:r>
              <a:rPr sz="3150" b="1" spc="-20" dirty="0">
                <a:latin typeface="Calibri"/>
                <a:cs typeface="Calibri"/>
              </a:rPr>
              <a:t>n</a:t>
            </a:r>
            <a:r>
              <a:rPr sz="3150" b="1" spc="-5" dirty="0">
                <a:latin typeface="Calibri"/>
                <a:cs typeface="Calibri"/>
              </a:rPr>
              <a:t>g</a:t>
            </a:r>
            <a:r>
              <a:rPr sz="3150" b="1" dirty="0">
                <a:latin typeface="Calibri"/>
                <a:cs typeface="Calibri"/>
              </a:rPr>
              <a:t>,</a:t>
            </a:r>
            <a:r>
              <a:rPr sz="3150" b="1" dirty="0">
                <a:latin typeface="Times New Roman"/>
                <a:cs typeface="Times New Roman"/>
              </a:rPr>
              <a:t>	</a:t>
            </a:r>
            <a:r>
              <a:rPr sz="3150" b="1" dirty="0">
                <a:latin typeface="Calibri"/>
                <a:cs typeface="Calibri"/>
              </a:rPr>
              <a:t>probl</a:t>
            </a:r>
            <a:r>
              <a:rPr sz="3150" b="1" spc="-20" dirty="0">
                <a:latin typeface="Calibri"/>
                <a:cs typeface="Calibri"/>
              </a:rPr>
              <a:t>e</a:t>
            </a:r>
            <a:r>
              <a:rPr sz="3150" b="1" dirty="0">
                <a:latin typeface="Calibri"/>
                <a:cs typeface="Calibri"/>
              </a:rPr>
              <a:t>m</a:t>
            </a:r>
            <a:r>
              <a:rPr sz="3150" b="1" spc="-10" dirty="0">
                <a:latin typeface="Calibri"/>
                <a:cs typeface="Calibri"/>
              </a:rPr>
              <a:t>-</a:t>
            </a:r>
            <a:r>
              <a:rPr sz="3150" b="1" dirty="0">
                <a:latin typeface="Calibri"/>
                <a:cs typeface="Calibri"/>
              </a:rPr>
              <a:t>solvi</a:t>
            </a:r>
            <a:r>
              <a:rPr sz="3150" b="1" spc="-20" dirty="0">
                <a:latin typeface="Calibri"/>
                <a:cs typeface="Calibri"/>
              </a:rPr>
              <a:t>n</a:t>
            </a:r>
            <a:r>
              <a:rPr sz="3150" b="1" spc="-5" dirty="0">
                <a:latin typeface="Calibri"/>
                <a:cs typeface="Calibri"/>
              </a:rPr>
              <a:t>g</a:t>
            </a:r>
            <a:r>
              <a:rPr sz="3150" b="1" dirty="0">
                <a:latin typeface="Calibri"/>
                <a:cs typeface="Calibri"/>
              </a:rPr>
              <a:t>,</a:t>
            </a:r>
            <a:r>
              <a:rPr sz="3150" b="1" dirty="0">
                <a:latin typeface="Times New Roman"/>
                <a:cs typeface="Times New Roman"/>
              </a:rPr>
              <a:t>	</a:t>
            </a:r>
            <a:r>
              <a:rPr sz="3150" b="1" spc="-15" dirty="0">
                <a:latin typeface="Calibri"/>
                <a:cs typeface="Calibri"/>
              </a:rPr>
              <a:t>c</a:t>
            </a:r>
            <a:r>
              <a:rPr sz="3150" b="1" spc="-5" dirty="0">
                <a:latin typeface="Calibri"/>
                <a:cs typeface="Calibri"/>
              </a:rPr>
              <a:t>r</a:t>
            </a:r>
            <a:r>
              <a:rPr sz="3150" b="1" spc="-25" dirty="0">
                <a:latin typeface="Calibri"/>
                <a:cs typeface="Calibri"/>
              </a:rPr>
              <a:t>e</a:t>
            </a:r>
            <a:r>
              <a:rPr sz="3150" b="1" spc="-15" dirty="0">
                <a:latin typeface="Calibri"/>
                <a:cs typeface="Calibri"/>
              </a:rPr>
              <a:t>at</a:t>
            </a:r>
            <a:r>
              <a:rPr sz="3150" b="1" dirty="0">
                <a:latin typeface="Calibri"/>
                <a:cs typeface="Calibri"/>
              </a:rPr>
              <a:t>i</a:t>
            </a:r>
            <a:r>
              <a:rPr sz="3150" b="1" spc="-30" dirty="0">
                <a:latin typeface="Calibri"/>
                <a:cs typeface="Calibri"/>
              </a:rPr>
              <a:t>v</a:t>
            </a:r>
            <a:r>
              <a:rPr sz="3150" b="1" dirty="0">
                <a:latin typeface="Calibri"/>
                <a:cs typeface="Calibri"/>
              </a:rPr>
              <a:t>i</a:t>
            </a:r>
            <a:r>
              <a:rPr sz="3150" b="1" spc="-25" dirty="0">
                <a:latin typeface="Calibri"/>
                <a:cs typeface="Calibri"/>
              </a:rPr>
              <a:t>t</a:t>
            </a:r>
            <a:r>
              <a:rPr sz="3150" b="1" spc="-20" dirty="0">
                <a:latin typeface="Calibri"/>
                <a:cs typeface="Calibri"/>
              </a:rPr>
              <a:t>y</a:t>
            </a:r>
            <a:r>
              <a:rPr sz="3150" b="1" dirty="0">
                <a:latin typeface="Calibri"/>
                <a:cs typeface="Calibri"/>
              </a:rPr>
              <a:t>,</a:t>
            </a:r>
            <a:r>
              <a:rPr sz="3150" b="1" dirty="0">
                <a:latin typeface="Times New Roman"/>
                <a:cs typeface="Times New Roman"/>
              </a:rPr>
              <a:t> </a:t>
            </a:r>
            <a:r>
              <a:rPr sz="3150" b="1" spc="80" dirty="0">
                <a:latin typeface="Calibri"/>
                <a:cs typeface="Calibri"/>
              </a:rPr>
              <a:t>and</a:t>
            </a:r>
            <a:r>
              <a:rPr sz="3150" b="1" spc="-100" dirty="0">
                <a:latin typeface="Times New Roman"/>
                <a:cs typeface="Times New Roman"/>
              </a:rPr>
              <a:t> </a:t>
            </a:r>
            <a:r>
              <a:rPr sz="3150" b="1" spc="45" dirty="0">
                <a:latin typeface="Calibri"/>
                <a:cs typeface="Calibri"/>
              </a:rPr>
              <a:t>s</a:t>
            </a:r>
            <a:r>
              <a:rPr sz="3150" b="1" spc="55" dirty="0">
                <a:latin typeface="Calibri"/>
                <a:cs typeface="Calibri"/>
              </a:rPr>
              <a:t>tr</a:t>
            </a:r>
            <a:r>
              <a:rPr sz="3150" b="1" spc="35" dirty="0">
                <a:latin typeface="Calibri"/>
                <a:cs typeface="Calibri"/>
              </a:rPr>
              <a:t>a</a:t>
            </a:r>
            <a:r>
              <a:rPr sz="3150" b="1" spc="30" dirty="0">
                <a:latin typeface="Calibri"/>
                <a:cs typeface="Calibri"/>
              </a:rPr>
              <a:t>t</a:t>
            </a:r>
            <a:r>
              <a:rPr sz="3150" b="1" spc="60" dirty="0">
                <a:latin typeface="Calibri"/>
                <a:cs typeface="Calibri"/>
              </a:rPr>
              <a:t>e</a:t>
            </a:r>
            <a:r>
              <a:rPr sz="3150" b="1" spc="55" dirty="0">
                <a:latin typeface="Calibri"/>
                <a:cs typeface="Calibri"/>
              </a:rPr>
              <a:t>g</a:t>
            </a:r>
            <a:r>
              <a:rPr sz="3150" b="1" spc="60" dirty="0">
                <a:latin typeface="Calibri"/>
                <a:cs typeface="Calibri"/>
              </a:rPr>
              <a:t>y</a:t>
            </a:r>
            <a:r>
              <a:rPr sz="3150" b="1" spc="40" dirty="0">
                <a:latin typeface="Calibri"/>
                <a:cs typeface="Calibri"/>
              </a:rPr>
              <a:t>.</a:t>
            </a:r>
            <a:endParaRPr sz="3150">
              <a:latin typeface="Calibri"/>
              <a:cs typeface="Calibri"/>
            </a:endParaRPr>
          </a:p>
          <a:p>
            <a:pPr marL="353695" marR="1917064" indent="-340995">
              <a:lnSpc>
                <a:spcPct val="122900"/>
              </a:lnSpc>
              <a:spcBef>
                <a:spcPts val="85"/>
              </a:spcBef>
              <a:buFont typeface="Arial"/>
              <a:buChar char="•"/>
              <a:tabLst>
                <a:tab pos="353060" algn="l"/>
              </a:tabLst>
            </a:pPr>
            <a:r>
              <a:rPr sz="3150" b="1" spc="60" dirty="0">
                <a:latin typeface="Calibri"/>
                <a:cs typeface="Calibri"/>
              </a:rPr>
              <a:t>Deliv</a:t>
            </a:r>
            <a:r>
              <a:rPr sz="3150" b="1" spc="65" dirty="0">
                <a:latin typeface="Calibri"/>
                <a:cs typeface="Calibri"/>
              </a:rPr>
              <a:t>e</a:t>
            </a:r>
            <a:r>
              <a:rPr sz="3150" b="1" spc="55" dirty="0">
                <a:latin typeface="Calibri"/>
                <a:cs typeface="Calibri"/>
              </a:rPr>
              <a:t>r</a:t>
            </a:r>
            <a:r>
              <a:rPr sz="3150" b="1" spc="-35" dirty="0">
                <a:latin typeface="Times New Roman"/>
                <a:cs typeface="Times New Roman"/>
              </a:rPr>
              <a:t> </a:t>
            </a:r>
            <a:r>
              <a:rPr sz="3150" b="1" spc="55" dirty="0">
                <a:latin typeface="Calibri"/>
                <a:cs typeface="Calibri"/>
              </a:rPr>
              <a:t>e</a:t>
            </a:r>
            <a:r>
              <a:rPr sz="3150" b="1" spc="60" dirty="0">
                <a:latin typeface="Calibri"/>
                <a:cs typeface="Calibri"/>
              </a:rPr>
              <a:t>nj</a:t>
            </a:r>
            <a:r>
              <a:rPr sz="3150" b="1" spc="65" dirty="0">
                <a:latin typeface="Calibri"/>
                <a:cs typeface="Calibri"/>
              </a:rPr>
              <a:t>o</a:t>
            </a:r>
            <a:r>
              <a:rPr sz="3150" b="1" spc="70" dirty="0">
                <a:latin typeface="Calibri"/>
                <a:cs typeface="Calibri"/>
              </a:rPr>
              <a:t>yable</a:t>
            </a:r>
            <a:r>
              <a:rPr sz="3150" b="1" spc="-55" dirty="0">
                <a:latin typeface="Times New Roman"/>
                <a:cs typeface="Times New Roman"/>
              </a:rPr>
              <a:t> </a:t>
            </a:r>
            <a:r>
              <a:rPr sz="3150" b="1" spc="75" dirty="0">
                <a:latin typeface="Calibri"/>
                <a:cs typeface="Calibri"/>
              </a:rPr>
              <a:t>a</a:t>
            </a:r>
            <a:r>
              <a:rPr sz="3150" b="1" spc="65" dirty="0">
                <a:latin typeface="Calibri"/>
                <a:cs typeface="Calibri"/>
              </a:rPr>
              <a:t>n</a:t>
            </a:r>
            <a:r>
              <a:rPr sz="3150" b="1" spc="80" dirty="0">
                <a:latin typeface="Calibri"/>
                <a:cs typeface="Calibri"/>
              </a:rPr>
              <a:t>d</a:t>
            </a:r>
            <a:r>
              <a:rPr sz="3150" b="1" spc="-40" dirty="0">
                <a:latin typeface="Times New Roman"/>
                <a:cs typeface="Times New Roman"/>
              </a:rPr>
              <a:t> </a:t>
            </a:r>
            <a:r>
              <a:rPr sz="3150" b="1" spc="75" dirty="0">
                <a:latin typeface="Calibri"/>
                <a:cs typeface="Calibri"/>
              </a:rPr>
              <a:t>ed</a:t>
            </a:r>
            <a:r>
              <a:rPr sz="3150" b="1" spc="60" dirty="0">
                <a:latin typeface="Calibri"/>
                <a:cs typeface="Calibri"/>
              </a:rPr>
              <a:t>u</a:t>
            </a:r>
            <a:r>
              <a:rPr sz="3150" b="1" spc="55" dirty="0">
                <a:latin typeface="Calibri"/>
                <a:cs typeface="Calibri"/>
              </a:rPr>
              <a:t>catio</a:t>
            </a:r>
            <a:r>
              <a:rPr sz="3150" b="1" spc="65" dirty="0">
                <a:latin typeface="Calibri"/>
                <a:cs typeface="Calibri"/>
              </a:rPr>
              <a:t>nal</a:t>
            </a:r>
            <a:r>
              <a:rPr sz="3150" b="1" spc="-65" dirty="0">
                <a:latin typeface="Times New Roman"/>
                <a:cs typeface="Times New Roman"/>
              </a:rPr>
              <a:t> </a:t>
            </a:r>
            <a:r>
              <a:rPr sz="3150" b="1" spc="70" dirty="0">
                <a:latin typeface="Calibri"/>
                <a:cs typeface="Calibri"/>
              </a:rPr>
              <a:t>gaming</a:t>
            </a:r>
            <a:r>
              <a:rPr sz="3150" b="1" spc="30" dirty="0">
                <a:latin typeface="Times New Roman"/>
                <a:cs typeface="Times New Roman"/>
              </a:rPr>
              <a:t> </a:t>
            </a:r>
            <a:r>
              <a:rPr sz="3150" b="1" spc="60" dirty="0">
                <a:latin typeface="Calibri"/>
                <a:cs typeface="Calibri"/>
              </a:rPr>
              <a:t>experie</a:t>
            </a:r>
            <a:r>
              <a:rPr sz="3150" b="1" spc="65" dirty="0">
                <a:latin typeface="Calibri"/>
                <a:cs typeface="Calibri"/>
              </a:rPr>
              <a:t>nce</a:t>
            </a:r>
            <a:r>
              <a:rPr sz="3150" b="1" spc="60" dirty="0">
                <a:latin typeface="Calibri"/>
                <a:cs typeface="Calibri"/>
              </a:rPr>
              <a:t>s</a:t>
            </a:r>
            <a:r>
              <a:rPr sz="3150" b="1" spc="-40" dirty="0">
                <a:latin typeface="Times New Roman"/>
                <a:cs typeface="Times New Roman"/>
              </a:rPr>
              <a:t> </a:t>
            </a:r>
            <a:r>
              <a:rPr sz="3150" b="1" spc="30" dirty="0">
                <a:latin typeface="Calibri"/>
                <a:cs typeface="Calibri"/>
              </a:rPr>
              <a:t>f</a:t>
            </a:r>
            <a:r>
              <a:rPr sz="3150" b="1" spc="70" dirty="0">
                <a:latin typeface="Calibri"/>
                <a:cs typeface="Calibri"/>
              </a:rPr>
              <a:t>or</a:t>
            </a:r>
            <a:r>
              <a:rPr sz="3150" b="1" spc="-45" dirty="0">
                <a:latin typeface="Times New Roman"/>
                <a:cs typeface="Times New Roman"/>
              </a:rPr>
              <a:t> </a:t>
            </a:r>
            <a:r>
              <a:rPr sz="3150" b="1" spc="65" dirty="0">
                <a:latin typeface="Calibri"/>
                <a:cs typeface="Calibri"/>
              </a:rPr>
              <a:t>u</a:t>
            </a:r>
            <a:r>
              <a:rPr sz="3150" b="1" spc="60" dirty="0">
                <a:latin typeface="Calibri"/>
                <a:cs typeface="Calibri"/>
              </a:rPr>
              <a:t>ser</a:t>
            </a:r>
            <a:r>
              <a:rPr sz="3150" b="1" spc="50" dirty="0">
                <a:latin typeface="Calibri"/>
                <a:cs typeface="Calibri"/>
              </a:rPr>
              <a:t>s.</a:t>
            </a:r>
            <a:endParaRPr sz="3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"/>
            <a:ext cx="18288000" cy="10286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29644" y="8236708"/>
            <a:ext cx="4158355" cy="2050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839318"/>
            <a:ext cx="2981324" cy="14476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74533" y="2602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0970" y="0"/>
                </a:moveTo>
                <a:lnTo>
                  <a:pt x="5974" y="0"/>
                </a:lnTo>
                <a:lnTo>
                  <a:pt x="0" y="6095"/>
                </a:lnTo>
                <a:lnTo>
                  <a:pt x="0" y="21092"/>
                </a:lnTo>
                <a:lnTo>
                  <a:pt x="5974" y="27188"/>
                </a:lnTo>
                <a:lnTo>
                  <a:pt x="20970" y="27188"/>
                </a:lnTo>
                <a:lnTo>
                  <a:pt x="27066" y="21092"/>
                </a:lnTo>
                <a:lnTo>
                  <a:pt x="27066" y="6095"/>
                </a:lnTo>
                <a:lnTo>
                  <a:pt x="20970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36351" y="3910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61" y="0"/>
                </a:moveTo>
                <a:lnTo>
                  <a:pt x="6095" y="0"/>
                </a:ln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61" y="27188"/>
                </a:lnTo>
                <a:lnTo>
                  <a:pt x="27157" y="21092"/>
                </a:lnTo>
                <a:lnTo>
                  <a:pt x="27157" y="6095"/>
                </a:lnTo>
                <a:lnTo>
                  <a:pt x="2106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98140" y="3910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92" y="0"/>
                </a:moveTo>
                <a:lnTo>
                  <a:pt x="6095" y="0"/>
                </a:ln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92" y="27188"/>
                </a:lnTo>
                <a:lnTo>
                  <a:pt x="27188" y="21092"/>
                </a:lnTo>
                <a:lnTo>
                  <a:pt x="27188" y="6095"/>
                </a:lnTo>
                <a:lnTo>
                  <a:pt x="2109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59927" y="3910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92" y="0"/>
                </a:moveTo>
                <a:lnTo>
                  <a:pt x="6095" y="0"/>
                </a:ln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92" y="27188"/>
                </a:lnTo>
                <a:lnTo>
                  <a:pt x="27188" y="21092"/>
                </a:lnTo>
                <a:lnTo>
                  <a:pt x="27188" y="6095"/>
                </a:lnTo>
                <a:lnTo>
                  <a:pt x="2109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36351" y="2602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61" y="0"/>
                </a:moveTo>
                <a:lnTo>
                  <a:pt x="6095" y="0"/>
                </a:ln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61" y="27188"/>
                </a:lnTo>
                <a:lnTo>
                  <a:pt x="27157" y="21092"/>
                </a:lnTo>
                <a:lnTo>
                  <a:pt x="27157" y="6095"/>
                </a:lnTo>
                <a:lnTo>
                  <a:pt x="2106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098140" y="2602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92" y="0"/>
                </a:moveTo>
                <a:lnTo>
                  <a:pt x="6095" y="0"/>
                </a:ln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92" y="27188"/>
                </a:lnTo>
                <a:lnTo>
                  <a:pt x="27188" y="21092"/>
                </a:lnTo>
                <a:lnTo>
                  <a:pt x="27188" y="6095"/>
                </a:lnTo>
                <a:lnTo>
                  <a:pt x="2109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60049" y="2602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0970" y="0"/>
                </a:moveTo>
                <a:lnTo>
                  <a:pt x="5974" y="0"/>
                </a:lnTo>
                <a:lnTo>
                  <a:pt x="0" y="6095"/>
                </a:lnTo>
                <a:lnTo>
                  <a:pt x="0" y="21092"/>
                </a:lnTo>
                <a:lnTo>
                  <a:pt x="5974" y="27188"/>
                </a:lnTo>
                <a:lnTo>
                  <a:pt x="20970" y="27188"/>
                </a:lnTo>
                <a:lnTo>
                  <a:pt x="27066" y="21092"/>
                </a:lnTo>
                <a:lnTo>
                  <a:pt x="27066" y="6095"/>
                </a:lnTo>
                <a:lnTo>
                  <a:pt x="20970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774533" y="1295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5">
                <a:moveTo>
                  <a:pt x="20970" y="0"/>
                </a:moveTo>
                <a:lnTo>
                  <a:pt x="6095" y="0"/>
                </a:lnTo>
                <a:lnTo>
                  <a:pt x="0" y="5974"/>
                </a:lnTo>
                <a:lnTo>
                  <a:pt x="0" y="21092"/>
                </a:lnTo>
                <a:lnTo>
                  <a:pt x="6095" y="27035"/>
                </a:lnTo>
                <a:lnTo>
                  <a:pt x="20970" y="27035"/>
                </a:lnTo>
                <a:lnTo>
                  <a:pt x="27066" y="21092"/>
                </a:lnTo>
                <a:lnTo>
                  <a:pt x="27066" y="5974"/>
                </a:lnTo>
                <a:lnTo>
                  <a:pt x="20970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36351" y="1295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5">
                <a:moveTo>
                  <a:pt x="21061" y="0"/>
                </a:moveTo>
                <a:lnTo>
                  <a:pt x="6095" y="0"/>
                </a:lnTo>
                <a:lnTo>
                  <a:pt x="0" y="5974"/>
                </a:lnTo>
                <a:lnTo>
                  <a:pt x="0" y="21092"/>
                </a:lnTo>
                <a:lnTo>
                  <a:pt x="6095" y="27035"/>
                </a:lnTo>
                <a:lnTo>
                  <a:pt x="21061" y="27035"/>
                </a:lnTo>
                <a:lnTo>
                  <a:pt x="27157" y="21092"/>
                </a:lnTo>
                <a:lnTo>
                  <a:pt x="27157" y="5974"/>
                </a:lnTo>
                <a:lnTo>
                  <a:pt x="2106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98140" y="1295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5">
                <a:moveTo>
                  <a:pt x="21092" y="0"/>
                </a:moveTo>
                <a:lnTo>
                  <a:pt x="6095" y="0"/>
                </a:lnTo>
                <a:lnTo>
                  <a:pt x="0" y="5974"/>
                </a:lnTo>
                <a:lnTo>
                  <a:pt x="0" y="21092"/>
                </a:lnTo>
                <a:lnTo>
                  <a:pt x="6095" y="27035"/>
                </a:lnTo>
                <a:lnTo>
                  <a:pt x="21092" y="27035"/>
                </a:lnTo>
                <a:lnTo>
                  <a:pt x="27188" y="21092"/>
                </a:lnTo>
                <a:lnTo>
                  <a:pt x="27188" y="5974"/>
                </a:lnTo>
                <a:lnTo>
                  <a:pt x="2109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59927" y="129540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5">
                <a:moveTo>
                  <a:pt x="21092" y="0"/>
                </a:moveTo>
                <a:lnTo>
                  <a:pt x="6095" y="0"/>
                </a:lnTo>
                <a:lnTo>
                  <a:pt x="0" y="5974"/>
                </a:lnTo>
                <a:lnTo>
                  <a:pt x="0" y="21092"/>
                </a:lnTo>
                <a:lnTo>
                  <a:pt x="6095" y="27035"/>
                </a:lnTo>
                <a:lnTo>
                  <a:pt x="21092" y="27035"/>
                </a:lnTo>
                <a:lnTo>
                  <a:pt x="27188" y="21092"/>
                </a:lnTo>
                <a:lnTo>
                  <a:pt x="27188" y="5974"/>
                </a:lnTo>
                <a:lnTo>
                  <a:pt x="2109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936351" y="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5" h="26034">
                <a:moveTo>
                  <a:pt x="4816" y="1279"/>
                </a:move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61" y="27188"/>
                </a:lnTo>
                <a:lnTo>
                  <a:pt x="27157" y="21092"/>
                </a:lnTo>
                <a:lnTo>
                  <a:pt x="27157" y="6095"/>
                </a:lnTo>
                <a:lnTo>
                  <a:pt x="22341" y="1279"/>
                </a:lnTo>
                <a:lnTo>
                  <a:pt x="4816" y="1279"/>
                </a:lnTo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098140" y="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5" h="26034">
                <a:moveTo>
                  <a:pt x="4816" y="1279"/>
                </a:moveTo>
                <a:lnTo>
                  <a:pt x="0" y="6095"/>
                </a:lnTo>
                <a:lnTo>
                  <a:pt x="0" y="21092"/>
                </a:lnTo>
                <a:lnTo>
                  <a:pt x="6095" y="27188"/>
                </a:lnTo>
                <a:lnTo>
                  <a:pt x="21092" y="27188"/>
                </a:lnTo>
                <a:lnTo>
                  <a:pt x="27188" y="21092"/>
                </a:lnTo>
                <a:lnTo>
                  <a:pt x="27188" y="6095"/>
                </a:lnTo>
                <a:lnTo>
                  <a:pt x="22372" y="1279"/>
                </a:lnTo>
                <a:lnTo>
                  <a:pt x="4816" y="1279"/>
                </a:lnTo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260049" y="0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5" h="26034">
                <a:moveTo>
                  <a:pt x="4719" y="1279"/>
                </a:moveTo>
                <a:lnTo>
                  <a:pt x="0" y="6095"/>
                </a:lnTo>
                <a:lnTo>
                  <a:pt x="0" y="21092"/>
                </a:lnTo>
                <a:lnTo>
                  <a:pt x="5974" y="27188"/>
                </a:lnTo>
                <a:lnTo>
                  <a:pt x="20970" y="27188"/>
                </a:lnTo>
                <a:lnTo>
                  <a:pt x="27066" y="21092"/>
                </a:lnTo>
                <a:lnTo>
                  <a:pt x="27066" y="6095"/>
                </a:lnTo>
                <a:lnTo>
                  <a:pt x="22250" y="1279"/>
                </a:lnTo>
                <a:lnTo>
                  <a:pt x="4719" y="1279"/>
                </a:lnTo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953750" y="122"/>
            <a:ext cx="7334249" cy="102868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122"/>
            <a:ext cx="13286740" cy="10287000"/>
          </a:xfrm>
          <a:custGeom>
            <a:avLst/>
            <a:gdLst/>
            <a:ahLst/>
            <a:cxnLst/>
            <a:rect l="l" t="t" r="r" b="b"/>
            <a:pathLst>
              <a:path w="13286740" h="10287000">
                <a:moveTo>
                  <a:pt x="10902055" y="0"/>
                </a:moveTo>
                <a:lnTo>
                  <a:pt x="0" y="0"/>
                </a:lnTo>
                <a:lnTo>
                  <a:pt x="0" y="10286877"/>
                </a:lnTo>
                <a:lnTo>
                  <a:pt x="13286215" y="10286877"/>
                </a:lnTo>
                <a:lnTo>
                  <a:pt x="10902055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99363" y="122"/>
            <a:ext cx="2948940" cy="10287000"/>
          </a:xfrm>
          <a:custGeom>
            <a:avLst/>
            <a:gdLst/>
            <a:ahLst/>
            <a:cxnLst/>
            <a:rect l="l" t="t" r="r" b="b"/>
            <a:pathLst>
              <a:path w="2948940" h="10287000">
                <a:moveTo>
                  <a:pt x="564276" y="0"/>
                </a:moveTo>
                <a:lnTo>
                  <a:pt x="0" y="0"/>
                </a:lnTo>
                <a:lnTo>
                  <a:pt x="2384159" y="10286877"/>
                </a:lnTo>
                <a:lnTo>
                  <a:pt x="2948435" y="10286877"/>
                </a:lnTo>
                <a:lnTo>
                  <a:pt x="564276" y="0"/>
                </a:lnTo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12952" y="734204"/>
            <a:ext cx="9295765" cy="1017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69975" algn="l"/>
                <a:tab pos="4462780" algn="l"/>
              </a:tabLst>
            </a:pPr>
            <a:r>
              <a:rPr sz="8000" b="1" spc="-700" dirty="0">
                <a:solidFill>
                  <a:srgbClr val="003535"/>
                </a:solidFill>
                <a:latin typeface="Calibri"/>
                <a:cs typeface="Calibri"/>
              </a:rPr>
              <a:t>2</a:t>
            </a:r>
            <a:r>
              <a:rPr sz="8000" b="1" spc="-365" dirty="0">
                <a:solidFill>
                  <a:srgbClr val="003535"/>
                </a:solidFill>
                <a:latin typeface="Calibri"/>
                <a:cs typeface="Calibri"/>
              </a:rPr>
              <a:t>.</a:t>
            </a:r>
            <a:r>
              <a:rPr sz="8000" b="1" dirty="0">
                <a:solidFill>
                  <a:srgbClr val="003535"/>
                </a:solidFill>
                <a:latin typeface="Times New Roman"/>
                <a:cs typeface="Times New Roman"/>
              </a:rPr>
              <a:t>	</a:t>
            </a:r>
            <a:r>
              <a:rPr sz="8000" b="1" spc="-5" dirty="0">
                <a:solidFill>
                  <a:srgbClr val="003535"/>
                </a:solidFill>
                <a:latin typeface="Calibri"/>
                <a:cs typeface="Calibri"/>
              </a:rPr>
              <a:t>Projec</a:t>
            </a:r>
            <a:r>
              <a:rPr sz="8000" b="1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8000" b="1" dirty="0">
                <a:solidFill>
                  <a:srgbClr val="003535"/>
                </a:solidFill>
                <a:latin typeface="Times New Roman"/>
                <a:cs typeface="Times New Roman"/>
              </a:rPr>
              <a:t>	</a:t>
            </a:r>
            <a:r>
              <a:rPr sz="8000" b="1" spc="-5" dirty="0">
                <a:solidFill>
                  <a:srgbClr val="003535"/>
                </a:solidFill>
                <a:latin typeface="Calibri"/>
                <a:cs typeface="Calibri"/>
              </a:rPr>
              <a:t>De</a:t>
            </a:r>
            <a:r>
              <a:rPr sz="8000" b="1" spc="-40" dirty="0">
                <a:solidFill>
                  <a:srgbClr val="003535"/>
                </a:solidFill>
                <a:latin typeface="Calibri"/>
                <a:cs typeface="Calibri"/>
              </a:rPr>
              <a:t>s</a:t>
            </a:r>
            <a:r>
              <a:rPr sz="8000" b="1" spc="-5" dirty="0">
                <a:solidFill>
                  <a:srgbClr val="003535"/>
                </a:solidFill>
                <a:latin typeface="Calibri"/>
                <a:cs typeface="Calibri"/>
              </a:rPr>
              <a:t>cr</a:t>
            </a:r>
            <a:r>
              <a:rPr sz="8000" b="1" spc="-30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8000" b="1" dirty="0">
                <a:solidFill>
                  <a:srgbClr val="003535"/>
                </a:solidFill>
                <a:latin typeface="Calibri"/>
                <a:cs typeface="Calibri"/>
              </a:rPr>
              <a:t>p</a:t>
            </a:r>
            <a:r>
              <a:rPr sz="8000" b="1" spc="-30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8000" b="1" spc="-20" dirty="0">
                <a:solidFill>
                  <a:srgbClr val="003535"/>
                </a:solidFill>
                <a:latin typeface="Calibri"/>
                <a:cs typeface="Calibri"/>
              </a:rPr>
              <a:t>i</a:t>
            </a:r>
            <a:r>
              <a:rPr sz="8000" b="1" spc="-70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8000" b="1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2952" y="2526621"/>
            <a:ext cx="10614025" cy="646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75615" indent="-635">
              <a:lnSpc>
                <a:spcPct val="117400"/>
              </a:lnSpc>
            </a:pP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ng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Ta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oj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io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f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tw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games</a:t>
            </a:r>
            <a:r>
              <a:rPr sz="2850" spc="-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velop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pro</a:t>
            </a:r>
            <a:r>
              <a:rPr sz="2850" spc="5" dirty="0">
                <a:solidFill>
                  <a:srgbClr val="003535"/>
                </a:solidFill>
                <a:latin typeface="Tahoma"/>
                <a:cs typeface="Tahoma"/>
              </a:rPr>
              <a:t>v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de</a:t>
            </a:r>
            <a:r>
              <a:rPr sz="2850" spc="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an</a:t>
            </a:r>
            <a:r>
              <a:rPr sz="2850" spc="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int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ractiv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nd</a:t>
            </a:r>
            <a:r>
              <a:rPr sz="2850" spc="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educ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tio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al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x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 marR="207010" algn="just">
              <a:lnSpc>
                <a:spcPct val="117000"/>
              </a:lnSpc>
            </a:pP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Han</a:t>
            </a:r>
            <a:r>
              <a:rPr sz="2850" b="1" spc="-20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man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:</a:t>
            </a:r>
            <a:r>
              <a:rPr sz="2850" b="1" spc="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In</a:t>
            </a:r>
            <a:r>
              <a:rPr sz="2850" spc="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thi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game,</a:t>
            </a:r>
            <a:r>
              <a:rPr sz="2850" spc="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th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play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to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gue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hidd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wor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-3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by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sugge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tin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le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ter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with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limited</a:t>
            </a:r>
            <a:r>
              <a:rPr sz="285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nu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mb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f</a:t>
            </a:r>
            <a:r>
              <a:rPr sz="2850" spc="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at</a:t>
            </a:r>
            <a:r>
              <a:rPr sz="2850" spc="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mpts.</a:t>
            </a:r>
            <a:r>
              <a:rPr sz="285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The</a:t>
            </a:r>
            <a:r>
              <a:rPr sz="2850" spc="3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ga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helps</a:t>
            </a:r>
            <a:r>
              <a:rPr sz="2850" spc="1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prove</a:t>
            </a:r>
            <a:r>
              <a:rPr sz="2850" spc="1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vocabul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ry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2850" spc="17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spel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ing,</a:t>
            </a:r>
            <a:r>
              <a:rPr sz="2850" spc="17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nd</a:t>
            </a:r>
            <a:r>
              <a:rPr sz="2850" spc="18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gical</a:t>
            </a:r>
            <a:r>
              <a:rPr sz="2850" spc="1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thi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ki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g.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Ti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850" b="1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2850" b="1" spc="-15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850" b="1" spc="-6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b="1" spc="-10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2850" b="1" spc="-15" dirty="0">
                <a:solidFill>
                  <a:srgbClr val="003535"/>
                </a:solidFill>
                <a:latin typeface="Calibri"/>
                <a:cs typeface="Calibri"/>
              </a:rPr>
              <a:t>o</a:t>
            </a:r>
            <a:r>
              <a:rPr sz="2850" b="1" spc="-5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850" b="1" dirty="0">
                <a:solidFill>
                  <a:srgbClr val="003535"/>
                </a:solidFill>
                <a:latin typeface="Calibri"/>
                <a:cs typeface="Calibri"/>
              </a:rPr>
              <a:t>:</a:t>
            </a:r>
            <a:r>
              <a:rPr sz="2850" b="1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his</a:t>
            </a:r>
            <a:r>
              <a:rPr sz="2850" spc="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1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9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5" dirty="0">
                <a:solidFill>
                  <a:srgbClr val="003535"/>
                </a:solidFill>
                <a:latin typeface="Tahoma"/>
                <a:cs typeface="Tahoma"/>
              </a:rPr>
              <a:t>w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-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pl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ye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1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game</a:t>
            </a:r>
            <a:r>
              <a:rPr sz="2850" spc="10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wher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10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players</a:t>
            </a:r>
            <a:r>
              <a:rPr sz="2850" spc="1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ta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k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1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turns</a:t>
            </a:r>
            <a:endParaRPr sz="2850">
              <a:latin typeface="Tahoma"/>
              <a:cs typeface="Tahoma"/>
            </a:endParaRPr>
          </a:p>
          <a:p>
            <a:pPr marL="12700" marR="5080">
              <a:lnSpc>
                <a:spcPct val="114500"/>
              </a:lnSpc>
              <a:spcBef>
                <a:spcPts val="175"/>
              </a:spcBef>
            </a:pP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ma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k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3×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3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d,</a:t>
            </a:r>
            <a:r>
              <a:rPr sz="2850" spc="-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2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f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ma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k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row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he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game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ourages</a:t>
            </a:r>
            <a:r>
              <a:rPr sz="2850" spc="-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tegi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thi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ki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and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pl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nn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ng.</a:t>
            </a:r>
            <a:endParaRPr sz="2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190500">
              <a:lnSpc>
                <a:spcPct val="116799"/>
              </a:lnSpc>
            </a:pP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j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6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v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b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pr</a:t>
            </a:r>
            <a:r>
              <a:rPr sz="2850" spc="-4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gr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am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850" spc="-6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850" spc="-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5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spc="-4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spc="-3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7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spc="-35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2850" spc="-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8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ops,</a:t>
            </a:r>
            <a:r>
              <a:rPr sz="2850" spc="114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nd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tiona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850" spc="8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sta</a:t>
            </a:r>
            <a:r>
              <a:rPr sz="2850" spc="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me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ts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2850" spc="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arr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5" dirty="0">
                <a:solidFill>
                  <a:srgbClr val="003535"/>
                </a:solidFill>
                <a:latin typeface="Tahoma"/>
                <a:cs typeface="Tahoma"/>
              </a:rPr>
              <a:t>ys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2850" spc="3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850" spc="1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us</a:t>
            </a:r>
            <a:r>
              <a:rPr sz="28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850" spc="9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in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ut</a:t>
            </a:r>
            <a:r>
              <a:rPr sz="2850" spc="1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h</a:t>
            </a:r>
            <a:r>
              <a:rPr sz="2850" spc="-1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ndli</a:t>
            </a:r>
            <a:r>
              <a:rPr sz="2850" spc="-1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85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126990" cy="1276350"/>
          </a:xfrm>
          <a:custGeom>
            <a:avLst/>
            <a:gdLst/>
            <a:ahLst/>
            <a:cxnLst/>
            <a:rect l="l" t="t" r="r" b="b"/>
            <a:pathLst>
              <a:path w="5126990" h="1276350">
                <a:moveTo>
                  <a:pt x="0" y="1276349"/>
                </a:moveTo>
                <a:lnTo>
                  <a:pt x="5126979" y="1276349"/>
                </a:lnTo>
                <a:lnTo>
                  <a:pt x="5126979" y="0"/>
                </a:lnTo>
                <a:lnTo>
                  <a:pt x="0" y="0"/>
                </a:lnTo>
                <a:lnTo>
                  <a:pt x="0" y="1276349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57250"/>
            <a:ext cx="7200899" cy="9124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29644" y="8236583"/>
            <a:ext cx="4158355" cy="20504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92390" y="0"/>
            <a:ext cx="3095609" cy="17621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45120" y="0"/>
            <a:ext cx="1143000" cy="1137920"/>
          </a:xfrm>
          <a:custGeom>
            <a:avLst/>
            <a:gdLst/>
            <a:ahLst/>
            <a:cxnLst/>
            <a:rect l="l" t="t" r="r" b="b"/>
            <a:pathLst>
              <a:path w="1143000" h="1137920">
                <a:moveTo>
                  <a:pt x="502157" y="0"/>
                </a:moveTo>
                <a:lnTo>
                  <a:pt x="0" y="0"/>
                </a:lnTo>
                <a:lnTo>
                  <a:pt x="1036" y="47122"/>
                </a:lnTo>
                <a:lnTo>
                  <a:pt x="4084" y="94731"/>
                </a:lnTo>
                <a:lnTo>
                  <a:pt x="8900" y="141731"/>
                </a:lnTo>
                <a:lnTo>
                  <a:pt x="15758" y="188092"/>
                </a:lnTo>
                <a:lnTo>
                  <a:pt x="24505" y="233933"/>
                </a:lnTo>
                <a:lnTo>
                  <a:pt x="35051" y="279135"/>
                </a:lnTo>
                <a:lnTo>
                  <a:pt x="47365" y="323606"/>
                </a:lnTo>
                <a:lnTo>
                  <a:pt x="61356" y="367283"/>
                </a:lnTo>
                <a:lnTo>
                  <a:pt x="77083" y="410199"/>
                </a:lnTo>
                <a:lnTo>
                  <a:pt x="94609" y="452231"/>
                </a:lnTo>
                <a:lnTo>
                  <a:pt x="113659" y="493532"/>
                </a:lnTo>
                <a:lnTo>
                  <a:pt x="134233" y="533918"/>
                </a:lnTo>
                <a:lnTo>
                  <a:pt x="156484" y="573267"/>
                </a:lnTo>
                <a:lnTo>
                  <a:pt x="180106" y="611764"/>
                </a:lnTo>
                <a:lnTo>
                  <a:pt x="205252" y="649223"/>
                </a:lnTo>
                <a:lnTo>
                  <a:pt x="231769" y="685556"/>
                </a:lnTo>
                <a:lnTo>
                  <a:pt x="259720" y="720730"/>
                </a:lnTo>
                <a:lnTo>
                  <a:pt x="289072" y="754898"/>
                </a:lnTo>
                <a:lnTo>
                  <a:pt x="319674" y="787786"/>
                </a:lnTo>
                <a:lnTo>
                  <a:pt x="351556" y="819515"/>
                </a:lnTo>
                <a:lnTo>
                  <a:pt x="384566" y="849995"/>
                </a:lnTo>
                <a:lnTo>
                  <a:pt x="418856" y="879226"/>
                </a:lnTo>
                <a:lnTo>
                  <a:pt x="454273" y="907023"/>
                </a:lnTo>
                <a:lnTo>
                  <a:pt x="490727" y="933449"/>
                </a:lnTo>
                <a:lnTo>
                  <a:pt x="528340" y="958474"/>
                </a:lnTo>
                <a:lnTo>
                  <a:pt x="566927" y="982096"/>
                </a:lnTo>
                <a:lnTo>
                  <a:pt x="606551" y="1004194"/>
                </a:lnTo>
                <a:lnTo>
                  <a:pt x="647059" y="1024768"/>
                </a:lnTo>
                <a:lnTo>
                  <a:pt x="688482" y="1043696"/>
                </a:lnTo>
                <a:lnTo>
                  <a:pt x="730757" y="1061069"/>
                </a:lnTo>
                <a:lnTo>
                  <a:pt x="773948" y="1076705"/>
                </a:lnTo>
                <a:lnTo>
                  <a:pt x="817747" y="1090665"/>
                </a:lnTo>
                <a:lnTo>
                  <a:pt x="862462" y="1102979"/>
                </a:lnTo>
                <a:lnTo>
                  <a:pt x="907816" y="1113403"/>
                </a:lnTo>
                <a:lnTo>
                  <a:pt x="953780" y="1122182"/>
                </a:lnTo>
                <a:lnTo>
                  <a:pt x="1000384" y="1128887"/>
                </a:lnTo>
                <a:lnTo>
                  <a:pt x="1047628" y="1133855"/>
                </a:lnTo>
                <a:lnTo>
                  <a:pt x="1095390" y="1136782"/>
                </a:lnTo>
                <a:lnTo>
                  <a:pt x="1142878" y="1137787"/>
                </a:lnTo>
                <a:lnTo>
                  <a:pt x="1142878" y="637915"/>
                </a:lnTo>
                <a:lnTo>
                  <a:pt x="1095755" y="636148"/>
                </a:lnTo>
                <a:lnTo>
                  <a:pt x="1048908" y="630935"/>
                </a:lnTo>
                <a:lnTo>
                  <a:pt x="1003066" y="622553"/>
                </a:lnTo>
                <a:lnTo>
                  <a:pt x="958352" y="610880"/>
                </a:lnTo>
                <a:lnTo>
                  <a:pt x="915040" y="596127"/>
                </a:lnTo>
                <a:lnTo>
                  <a:pt x="873251" y="578479"/>
                </a:lnTo>
                <a:lnTo>
                  <a:pt x="832865" y="558027"/>
                </a:lnTo>
                <a:lnTo>
                  <a:pt x="794400" y="534923"/>
                </a:lnTo>
                <a:lnTo>
                  <a:pt x="757549" y="509259"/>
                </a:lnTo>
                <a:lnTo>
                  <a:pt x="722772" y="481187"/>
                </a:lnTo>
                <a:lnTo>
                  <a:pt x="690006" y="450860"/>
                </a:lnTo>
                <a:lnTo>
                  <a:pt x="659526" y="418216"/>
                </a:lnTo>
                <a:lnTo>
                  <a:pt x="631210" y="383529"/>
                </a:lnTo>
                <a:lnTo>
                  <a:pt x="605424" y="346953"/>
                </a:lnTo>
                <a:lnTo>
                  <a:pt x="582289" y="308488"/>
                </a:lnTo>
                <a:lnTo>
                  <a:pt x="561715" y="268345"/>
                </a:lnTo>
                <a:lnTo>
                  <a:pt x="544067" y="226679"/>
                </a:lnTo>
                <a:lnTo>
                  <a:pt x="529224" y="183641"/>
                </a:lnTo>
                <a:lnTo>
                  <a:pt x="517519" y="139202"/>
                </a:lnTo>
                <a:lnTo>
                  <a:pt x="509015" y="93482"/>
                </a:lnTo>
                <a:lnTo>
                  <a:pt x="503803" y="46725"/>
                </a:lnTo>
                <a:lnTo>
                  <a:pt x="502157" y="0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453" y="3623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50" y="0"/>
                </a:moveTo>
                <a:lnTo>
                  <a:pt x="6048" y="0"/>
                </a:lnTo>
                <a:lnTo>
                  <a:pt x="0" y="6095"/>
                </a:lnTo>
                <a:lnTo>
                  <a:pt x="0" y="21092"/>
                </a:lnTo>
                <a:lnTo>
                  <a:pt x="6048" y="27188"/>
                </a:lnTo>
                <a:lnTo>
                  <a:pt x="21050" y="27188"/>
                </a:lnTo>
                <a:lnTo>
                  <a:pt x="27110" y="21092"/>
                </a:lnTo>
                <a:lnTo>
                  <a:pt x="27110" y="6095"/>
                </a:lnTo>
                <a:lnTo>
                  <a:pt x="21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271" y="362315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026" y="0"/>
                </a:moveTo>
                <a:lnTo>
                  <a:pt x="6072" y="0"/>
                </a:lnTo>
                <a:lnTo>
                  <a:pt x="0" y="6095"/>
                </a:lnTo>
                <a:lnTo>
                  <a:pt x="0" y="21092"/>
                </a:lnTo>
                <a:lnTo>
                  <a:pt x="6072" y="27188"/>
                </a:lnTo>
                <a:lnTo>
                  <a:pt x="21026" y="27188"/>
                </a:lnTo>
                <a:lnTo>
                  <a:pt x="27122" y="21092"/>
                </a:lnTo>
                <a:lnTo>
                  <a:pt x="27122" y="6095"/>
                </a:lnTo>
                <a:lnTo>
                  <a:pt x="210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453" y="23164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4">
                <a:moveTo>
                  <a:pt x="21050" y="0"/>
                </a:moveTo>
                <a:lnTo>
                  <a:pt x="6060" y="0"/>
                </a:lnTo>
                <a:lnTo>
                  <a:pt x="0" y="5974"/>
                </a:lnTo>
                <a:lnTo>
                  <a:pt x="0" y="21092"/>
                </a:lnTo>
                <a:lnTo>
                  <a:pt x="6060" y="27035"/>
                </a:lnTo>
                <a:lnTo>
                  <a:pt x="21050" y="27035"/>
                </a:lnTo>
                <a:lnTo>
                  <a:pt x="27122" y="21092"/>
                </a:lnTo>
                <a:lnTo>
                  <a:pt x="27122" y="5974"/>
                </a:lnTo>
                <a:lnTo>
                  <a:pt x="21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283" y="23164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1026" y="0"/>
                </a:moveTo>
                <a:lnTo>
                  <a:pt x="6060" y="0"/>
                </a:lnTo>
                <a:lnTo>
                  <a:pt x="0" y="5974"/>
                </a:lnTo>
                <a:lnTo>
                  <a:pt x="0" y="21092"/>
                </a:lnTo>
                <a:lnTo>
                  <a:pt x="6060" y="27035"/>
                </a:lnTo>
                <a:lnTo>
                  <a:pt x="21026" y="27035"/>
                </a:lnTo>
                <a:lnTo>
                  <a:pt x="27110" y="21092"/>
                </a:lnTo>
                <a:lnTo>
                  <a:pt x="27110" y="5974"/>
                </a:lnTo>
                <a:lnTo>
                  <a:pt x="210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453" y="1008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5" h="27305">
                <a:moveTo>
                  <a:pt x="21050" y="0"/>
                </a:moveTo>
                <a:lnTo>
                  <a:pt x="6048" y="0"/>
                </a:lnTo>
                <a:lnTo>
                  <a:pt x="0" y="6095"/>
                </a:lnTo>
                <a:lnTo>
                  <a:pt x="0" y="21092"/>
                </a:lnTo>
                <a:lnTo>
                  <a:pt x="6048" y="27188"/>
                </a:lnTo>
                <a:lnTo>
                  <a:pt x="21050" y="27188"/>
                </a:lnTo>
                <a:lnTo>
                  <a:pt x="27110" y="21092"/>
                </a:lnTo>
                <a:lnTo>
                  <a:pt x="27110" y="6095"/>
                </a:lnTo>
                <a:lnTo>
                  <a:pt x="21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7271" y="1008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5">
                <a:moveTo>
                  <a:pt x="21026" y="0"/>
                </a:moveTo>
                <a:lnTo>
                  <a:pt x="6072" y="0"/>
                </a:lnTo>
                <a:lnTo>
                  <a:pt x="0" y="6095"/>
                </a:lnTo>
                <a:lnTo>
                  <a:pt x="0" y="21092"/>
                </a:lnTo>
                <a:lnTo>
                  <a:pt x="6072" y="27188"/>
                </a:lnTo>
                <a:lnTo>
                  <a:pt x="21026" y="27188"/>
                </a:lnTo>
                <a:lnTo>
                  <a:pt x="27122" y="21092"/>
                </a:lnTo>
                <a:lnTo>
                  <a:pt x="27122" y="6095"/>
                </a:lnTo>
                <a:lnTo>
                  <a:pt x="210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9112" y="10082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5">
                <a:moveTo>
                  <a:pt x="21049" y="0"/>
                </a:moveTo>
                <a:lnTo>
                  <a:pt x="6059" y="0"/>
                </a:lnTo>
                <a:lnTo>
                  <a:pt x="0" y="6095"/>
                </a:lnTo>
                <a:lnTo>
                  <a:pt x="0" y="21092"/>
                </a:lnTo>
                <a:lnTo>
                  <a:pt x="6059" y="27188"/>
                </a:lnTo>
                <a:lnTo>
                  <a:pt x="21049" y="27188"/>
                </a:lnTo>
                <a:lnTo>
                  <a:pt x="27124" y="21092"/>
                </a:lnTo>
                <a:lnTo>
                  <a:pt x="27124" y="6095"/>
                </a:lnTo>
                <a:lnTo>
                  <a:pt x="210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0273748"/>
            <a:ext cx="24130" cy="13335"/>
          </a:xfrm>
          <a:custGeom>
            <a:avLst/>
            <a:gdLst/>
            <a:ahLst/>
            <a:cxnLst/>
            <a:rect l="l" t="t" r="r" b="b"/>
            <a:pathLst>
              <a:path w="24130" h="13334">
                <a:moveTo>
                  <a:pt x="0" y="0"/>
                </a:moveTo>
                <a:lnTo>
                  <a:pt x="0" y="13251"/>
                </a:lnTo>
                <a:lnTo>
                  <a:pt x="23860" y="13251"/>
                </a:lnTo>
                <a:lnTo>
                  <a:pt x="20752" y="8655"/>
                </a:lnTo>
                <a:lnTo>
                  <a:pt x="11370" y="23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10076640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209"/>
                </a:lnTo>
                <a:lnTo>
                  <a:pt x="11370" y="56875"/>
                </a:lnTo>
                <a:lnTo>
                  <a:pt x="20752" y="50541"/>
                </a:lnTo>
                <a:lnTo>
                  <a:pt x="27074" y="41136"/>
                </a:lnTo>
                <a:lnTo>
                  <a:pt x="29396" y="29598"/>
                </a:lnTo>
                <a:lnTo>
                  <a:pt x="27074" y="18109"/>
                </a:lnTo>
                <a:lnTo>
                  <a:pt x="20752" y="8691"/>
                </a:lnTo>
                <a:lnTo>
                  <a:pt x="11370" y="23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9879641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186"/>
                </a:lnTo>
                <a:lnTo>
                  <a:pt x="11370" y="56851"/>
                </a:lnTo>
                <a:lnTo>
                  <a:pt x="20752" y="50493"/>
                </a:lnTo>
                <a:lnTo>
                  <a:pt x="27074" y="41074"/>
                </a:lnTo>
                <a:lnTo>
                  <a:pt x="29396" y="29586"/>
                </a:lnTo>
                <a:lnTo>
                  <a:pt x="27074" y="18047"/>
                </a:lnTo>
                <a:lnTo>
                  <a:pt x="20752" y="8653"/>
                </a:lnTo>
                <a:lnTo>
                  <a:pt x="11370" y="23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9682615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103"/>
                </a:lnTo>
                <a:lnTo>
                  <a:pt x="11370" y="56781"/>
                </a:lnTo>
                <a:lnTo>
                  <a:pt x="20752" y="50447"/>
                </a:lnTo>
                <a:lnTo>
                  <a:pt x="27074" y="41074"/>
                </a:lnTo>
                <a:lnTo>
                  <a:pt x="29396" y="29611"/>
                </a:lnTo>
                <a:lnTo>
                  <a:pt x="27074" y="18074"/>
                </a:lnTo>
                <a:lnTo>
                  <a:pt x="20752" y="8668"/>
                </a:lnTo>
                <a:lnTo>
                  <a:pt x="11370" y="23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9485614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091"/>
                </a:lnTo>
                <a:lnTo>
                  <a:pt x="11370" y="56768"/>
                </a:lnTo>
                <a:lnTo>
                  <a:pt x="20752" y="50447"/>
                </a:lnTo>
                <a:lnTo>
                  <a:pt x="27074" y="41077"/>
                </a:lnTo>
                <a:lnTo>
                  <a:pt x="29396" y="29599"/>
                </a:lnTo>
                <a:lnTo>
                  <a:pt x="27074" y="18062"/>
                </a:lnTo>
                <a:lnTo>
                  <a:pt x="20752" y="8668"/>
                </a:lnTo>
                <a:lnTo>
                  <a:pt x="11370" y="23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9288600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091"/>
                </a:lnTo>
                <a:lnTo>
                  <a:pt x="11370" y="56768"/>
                </a:lnTo>
                <a:lnTo>
                  <a:pt x="20752" y="50447"/>
                </a:lnTo>
                <a:lnTo>
                  <a:pt x="27074" y="41077"/>
                </a:lnTo>
                <a:lnTo>
                  <a:pt x="29396" y="29599"/>
                </a:lnTo>
                <a:lnTo>
                  <a:pt x="27074" y="18074"/>
                </a:lnTo>
                <a:lnTo>
                  <a:pt x="20752" y="8668"/>
                </a:lnTo>
                <a:lnTo>
                  <a:pt x="11370" y="23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9091601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076"/>
                </a:lnTo>
                <a:lnTo>
                  <a:pt x="11370" y="56768"/>
                </a:lnTo>
                <a:lnTo>
                  <a:pt x="20752" y="50444"/>
                </a:lnTo>
                <a:lnTo>
                  <a:pt x="27074" y="41050"/>
                </a:lnTo>
                <a:lnTo>
                  <a:pt x="29396" y="29586"/>
                </a:lnTo>
                <a:lnTo>
                  <a:pt x="27074" y="18059"/>
                </a:lnTo>
                <a:lnTo>
                  <a:pt x="20752" y="8644"/>
                </a:lnTo>
                <a:lnTo>
                  <a:pt x="11370" y="23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894576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173"/>
                </a:lnTo>
                <a:lnTo>
                  <a:pt x="11370" y="56768"/>
                </a:lnTo>
                <a:lnTo>
                  <a:pt x="20752" y="50410"/>
                </a:lnTo>
                <a:lnTo>
                  <a:pt x="27074" y="41016"/>
                </a:lnTo>
                <a:lnTo>
                  <a:pt x="29396" y="29586"/>
                </a:lnTo>
                <a:lnTo>
                  <a:pt x="27074" y="18025"/>
                </a:lnTo>
                <a:lnTo>
                  <a:pt x="20752" y="8631"/>
                </a:lnTo>
                <a:lnTo>
                  <a:pt x="11370" y="2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8697599"/>
            <a:ext cx="29845" cy="59055"/>
          </a:xfrm>
          <a:custGeom>
            <a:avLst/>
            <a:gdLst/>
            <a:ahLst/>
            <a:cxnLst/>
            <a:rect l="l" t="t" r="r" b="b"/>
            <a:pathLst>
              <a:path w="29845" h="59054">
                <a:moveTo>
                  <a:pt x="0" y="0"/>
                </a:moveTo>
                <a:lnTo>
                  <a:pt x="0" y="59054"/>
                </a:lnTo>
                <a:lnTo>
                  <a:pt x="11370" y="56768"/>
                </a:lnTo>
                <a:lnTo>
                  <a:pt x="20752" y="50410"/>
                </a:lnTo>
                <a:lnTo>
                  <a:pt x="27074" y="41016"/>
                </a:lnTo>
                <a:lnTo>
                  <a:pt x="29396" y="29586"/>
                </a:lnTo>
                <a:lnTo>
                  <a:pt x="27074" y="18025"/>
                </a:lnTo>
                <a:lnTo>
                  <a:pt x="20752" y="8631"/>
                </a:lnTo>
                <a:lnTo>
                  <a:pt x="11370" y="2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8500622"/>
            <a:ext cx="29845" cy="59055"/>
          </a:xfrm>
          <a:custGeom>
            <a:avLst/>
            <a:gdLst/>
            <a:ahLst/>
            <a:cxnLst/>
            <a:rect l="l" t="t" r="r" b="b"/>
            <a:pathLst>
              <a:path w="29845" h="59054">
                <a:moveTo>
                  <a:pt x="0" y="0"/>
                </a:moveTo>
                <a:lnTo>
                  <a:pt x="0" y="59054"/>
                </a:lnTo>
                <a:lnTo>
                  <a:pt x="11370" y="56768"/>
                </a:lnTo>
                <a:lnTo>
                  <a:pt x="20752" y="50410"/>
                </a:lnTo>
                <a:lnTo>
                  <a:pt x="27074" y="41016"/>
                </a:lnTo>
                <a:lnTo>
                  <a:pt x="29396" y="29455"/>
                </a:lnTo>
                <a:lnTo>
                  <a:pt x="27074" y="18025"/>
                </a:lnTo>
                <a:lnTo>
                  <a:pt x="20752" y="8631"/>
                </a:lnTo>
                <a:lnTo>
                  <a:pt x="11370" y="2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8303514"/>
            <a:ext cx="29845" cy="59690"/>
          </a:xfrm>
          <a:custGeom>
            <a:avLst/>
            <a:gdLst/>
            <a:ahLst/>
            <a:cxnLst/>
            <a:rect l="l" t="t" r="r" b="b"/>
            <a:pathLst>
              <a:path w="29845" h="59690">
                <a:moveTo>
                  <a:pt x="0" y="0"/>
                </a:moveTo>
                <a:lnTo>
                  <a:pt x="0" y="59186"/>
                </a:lnTo>
                <a:lnTo>
                  <a:pt x="11370" y="56768"/>
                </a:lnTo>
                <a:lnTo>
                  <a:pt x="20752" y="50541"/>
                </a:lnTo>
                <a:lnTo>
                  <a:pt x="27074" y="41147"/>
                </a:lnTo>
                <a:lnTo>
                  <a:pt x="29396" y="29586"/>
                </a:lnTo>
                <a:lnTo>
                  <a:pt x="27074" y="18038"/>
                </a:lnTo>
                <a:lnTo>
                  <a:pt x="20752" y="8631"/>
                </a:lnTo>
                <a:lnTo>
                  <a:pt x="11370" y="24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8106536"/>
            <a:ext cx="29845" cy="59055"/>
          </a:xfrm>
          <a:custGeom>
            <a:avLst/>
            <a:gdLst/>
            <a:ahLst/>
            <a:cxnLst/>
            <a:rect l="l" t="t" r="r" b="b"/>
            <a:pathLst>
              <a:path w="29845" h="59054">
                <a:moveTo>
                  <a:pt x="0" y="0"/>
                </a:moveTo>
                <a:lnTo>
                  <a:pt x="0" y="59054"/>
                </a:lnTo>
                <a:lnTo>
                  <a:pt x="11370" y="56768"/>
                </a:lnTo>
                <a:lnTo>
                  <a:pt x="20752" y="50423"/>
                </a:lnTo>
                <a:lnTo>
                  <a:pt x="27074" y="41016"/>
                </a:lnTo>
                <a:lnTo>
                  <a:pt x="29396" y="29586"/>
                </a:lnTo>
                <a:lnTo>
                  <a:pt x="27074" y="18038"/>
                </a:lnTo>
                <a:lnTo>
                  <a:pt x="20752" y="8631"/>
                </a:lnTo>
                <a:lnTo>
                  <a:pt x="11370" y="2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7909941"/>
            <a:ext cx="29845" cy="59055"/>
          </a:xfrm>
          <a:custGeom>
            <a:avLst/>
            <a:gdLst/>
            <a:ahLst/>
            <a:cxnLst/>
            <a:rect l="l" t="t" r="r" b="b"/>
            <a:pathLst>
              <a:path w="29845" h="59054">
                <a:moveTo>
                  <a:pt x="1833" y="0"/>
                </a:moveTo>
                <a:lnTo>
                  <a:pt x="0" y="0"/>
                </a:lnTo>
                <a:lnTo>
                  <a:pt x="0" y="58673"/>
                </a:lnTo>
                <a:lnTo>
                  <a:pt x="11370" y="56387"/>
                </a:lnTo>
                <a:lnTo>
                  <a:pt x="20752" y="50042"/>
                </a:lnTo>
                <a:lnTo>
                  <a:pt x="27074" y="40635"/>
                </a:lnTo>
                <a:lnTo>
                  <a:pt x="29396" y="29087"/>
                </a:lnTo>
                <a:lnTo>
                  <a:pt x="27074" y="17657"/>
                </a:lnTo>
                <a:lnTo>
                  <a:pt x="20752" y="8250"/>
                </a:lnTo>
                <a:lnTo>
                  <a:pt x="11370" y="1904"/>
                </a:lnTo>
                <a:lnTo>
                  <a:pt x="18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5363" y="10273748"/>
            <a:ext cx="48260" cy="13335"/>
          </a:xfrm>
          <a:custGeom>
            <a:avLst/>
            <a:gdLst/>
            <a:ahLst/>
            <a:cxnLst/>
            <a:rect l="l" t="t" r="r" b="b"/>
            <a:pathLst>
              <a:path w="48260" h="13334">
                <a:moveTo>
                  <a:pt x="23979" y="0"/>
                </a:moveTo>
                <a:lnTo>
                  <a:pt x="12489" y="2333"/>
                </a:lnTo>
                <a:lnTo>
                  <a:pt x="3095" y="8655"/>
                </a:lnTo>
                <a:lnTo>
                  <a:pt x="0" y="13251"/>
                </a:lnTo>
                <a:lnTo>
                  <a:pt x="47970" y="13251"/>
                </a:lnTo>
                <a:lnTo>
                  <a:pt x="44874" y="8655"/>
                </a:lnTo>
                <a:lnTo>
                  <a:pt x="35480" y="2333"/>
                </a:lnTo>
                <a:lnTo>
                  <a:pt x="239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815" y="1007664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33"/>
                </a:lnTo>
                <a:lnTo>
                  <a:pt x="8643" y="8691"/>
                </a:lnTo>
                <a:lnTo>
                  <a:pt x="2321" y="18109"/>
                </a:lnTo>
                <a:lnTo>
                  <a:pt x="0" y="29598"/>
                </a:lnTo>
                <a:lnTo>
                  <a:pt x="2321" y="41136"/>
                </a:lnTo>
                <a:lnTo>
                  <a:pt x="8643" y="50541"/>
                </a:lnTo>
                <a:lnTo>
                  <a:pt x="18038" y="56875"/>
                </a:lnTo>
                <a:lnTo>
                  <a:pt x="29527" y="59209"/>
                </a:lnTo>
                <a:lnTo>
                  <a:pt x="41028" y="56875"/>
                </a:lnTo>
                <a:lnTo>
                  <a:pt x="50423" y="50541"/>
                </a:lnTo>
                <a:lnTo>
                  <a:pt x="56745" y="41136"/>
                </a:lnTo>
                <a:lnTo>
                  <a:pt x="59066" y="29598"/>
                </a:lnTo>
                <a:lnTo>
                  <a:pt x="56745" y="18109"/>
                </a:lnTo>
                <a:lnTo>
                  <a:pt x="50423" y="8691"/>
                </a:lnTo>
                <a:lnTo>
                  <a:pt x="41028" y="2333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815" y="9879641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19"/>
                </a:lnTo>
                <a:lnTo>
                  <a:pt x="8643" y="8653"/>
                </a:lnTo>
                <a:lnTo>
                  <a:pt x="2321" y="18047"/>
                </a:lnTo>
                <a:lnTo>
                  <a:pt x="0" y="29586"/>
                </a:lnTo>
                <a:lnTo>
                  <a:pt x="2321" y="41074"/>
                </a:lnTo>
                <a:lnTo>
                  <a:pt x="8643" y="50493"/>
                </a:lnTo>
                <a:lnTo>
                  <a:pt x="18038" y="56851"/>
                </a:lnTo>
                <a:lnTo>
                  <a:pt x="29527" y="59186"/>
                </a:lnTo>
                <a:lnTo>
                  <a:pt x="41028" y="56851"/>
                </a:lnTo>
                <a:lnTo>
                  <a:pt x="50423" y="50493"/>
                </a:lnTo>
                <a:lnTo>
                  <a:pt x="56745" y="41074"/>
                </a:lnTo>
                <a:lnTo>
                  <a:pt x="59066" y="29586"/>
                </a:lnTo>
                <a:lnTo>
                  <a:pt x="56745" y="18047"/>
                </a:lnTo>
                <a:lnTo>
                  <a:pt x="50423" y="8653"/>
                </a:lnTo>
                <a:lnTo>
                  <a:pt x="41028" y="2319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9815" y="9682615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34"/>
                </a:lnTo>
                <a:lnTo>
                  <a:pt x="8643" y="8668"/>
                </a:lnTo>
                <a:lnTo>
                  <a:pt x="2321" y="18074"/>
                </a:lnTo>
                <a:lnTo>
                  <a:pt x="0" y="29611"/>
                </a:lnTo>
                <a:lnTo>
                  <a:pt x="2321" y="41074"/>
                </a:lnTo>
                <a:lnTo>
                  <a:pt x="8643" y="50447"/>
                </a:lnTo>
                <a:lnTo>
                  <a:pt x="18038" y="56781"/>
                </a:lnTo>
                <a:lnTo>
                  <a:pt x="29527" y="59103"/>
                </a:lnTo>
                <a:lnTo>
                  <a:pt x="41028" y="56781"/>
                </a:lnTo>
                <a:lnTo>
                  <a:pt x="50423" y="50447"/>
                </a:lnTo>
                <a:lnTo>
                  <a:pt x="56745" y="41074"/>
                </a:lnTo>
                <a:lnTo>
                  <a:pt x="59066" y="29611"/>
                </a:lnTo>
                <a:lnTo>
                  <a:pt x="56745" y="18074"/>
                </a:lnTo>
                <a:lnTo>
                  <a:pt x="50423" y="8668"/>
                </a:lnTo>
                <a:lnTo>
                  <a:pt x="41028" y="2334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815" y="9485614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22"/>
                </a:lnTo>
                <a:lnTo>
                  <a:pt x="8643" y="8668"/>
                </a:lnTo>
                <a:lnTo>
                  <a:pt x="2321" y="18062"/>
                </a:lnTo>
                <a:lnTo>
                  <a:pt x="0" y="29599"/>
                </a:lnTo>
                <a:lnTo>
                  <a:pt x="2321" y="41077"/>
                </a:lnTo>
                <a:lnTo>
                  <a:pt x="8643" y="50447"/>
                </a:lnTo>
                <a:lnTo>
                  <a:pt x="18038" y="56768"/>
                </a:lnTo>
                <a:lnTo>
                  <a:pt x="29527" y="59091"/>
                </a:lnTo>
                <a:lnTo>
                  <a:pt x="41028" y="56768"/>
                </a:lnTo>
                <a:lnTo>
                  <a:pt x="50423" y="50447"/>
                </a:lnTo>
                <a:lnTo>
                  <a:pt x="56745" y="41077"/>
                </a:lnTo>
                <a:lnTo>
                  <a:pt x="59066" y="29599"/>
                </a:lnTo>
                <a:lnTo>
                  <a:pt x="56745" y="18062"/>
                </a:lnTo>
                <a:lnTo>
                  <a:pt x="50423" y="8668"/>
                </a:lnTo>
                <a:lnTo>
                  <a:pt x="41028" y="2322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9815" y="928860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22"/>
                </a:lnTo>
                <a:lnTo>
                  <a:pt x="8643" y="8668"/>
                </a:lnTo>
                <a:lnTo>
                  <a:pt x="2321" y="18074"/>
                </a:lnTo>
                <a:lnTo>
                  <a:pt x="0" y="29599"/>
                </a:lnTo>
                <a:lnTo>
                  <a:pt x="2321" y="41077"/>
                </a:lnTo>
                <a:lnTo>
                  <a:pt x="8643" y="50447"/>
                </a:lnTo>
                <a:lnTo>
                  <a:pt x="18038" y="56768"/>
                </a:lnTo>
                <a:lnTo>
                  <a:pt x="29527" y="59091"/>
                </a:lnTo>
                <a:lnTo>
                  <a:pt x="41028" y="56768"/>
                </a:lnTo>
                <a:lnTo>
                  <a:pt x="50423" y="50447"/>
                </a:lnTo>
                <a:lnTo>
                  <a:pt x="56745" y="41077"/>
                </a:lnTo>
                <a:lnTo>
                  <a:pt x="59066" y="29599"/>
                </a:lnTo>
                <a:lnTo>
                  <a:pt x="56745" y="18074"/>
                </a:lnTo>
                <a:lnTo>
                  <a:pt x="50423" y="8668"/>
                </a:lnTo>
                <a:lnTo>
                  <a:pt x="41028" y="2322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815" y="9091601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307"/>
                </a:lnTo>
                <a:lnTo>
                  <a:pt x="8643" y="8644"/>
                </a:lnTo>
                <a:lnTo>
                  <a:pt x="2321" y="18059"/>
                </a:lnTo>
                <a:lnTo>
                  <a:pt x="0" y="29586"/>
                </a:lnTo>
                <a:lnTo>
                  <a:pt x="2321" y="41050"/>
                </a:lnTo>
                <a:lnTo>
                  <a:pt x="8643" y="50444"/>
                </a:lnTo>
                <a:lnTo>
                  <a:pt x="18038" y="56768"/>
                </a:lnTo>
                <a:lnTo>
                  <a:pt x="29527" y="59076"/>
                </a:lnTo>
                <a:lnTo>
                  <a:pt x="41028" y="56768"/>
                </a:lnTo>
                <a:lnTo>
                  <a:pt x="50423" y="50444"/>
                </a:lnTo>
                <a:lnTo>
                  <a:pt x="56745" y="41050"/>
                </a:lnTo>
                <a:lnTo>
                  <a:pt x="59066" y="29586"/>
                </a:lnTo>
                <a:lnTo>
                  <a:pt x="56745" y="18059"/>
                </a:lnTo>
                <a:lnTo>
                  <a:pt x="50423" y="8644"/>
                </a:lnTo>
                <a:lnTo>
                  <a:pt x="41028" y="2307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9815" y="8894576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285"/>
                </a:lnTo>
                <a:lnTo>
                  <a:pt x="8643" y="8631"/>
                </a:lnTo>
                <a:lnTo>
                  <a:pt x="2321" y="18025"/>
                </a:lnTo>
                <a:lnTo>
                  <a:pt x="0" y="29586"/>
                </a:lnTo>
                <a:lnTo>
                  <a:pt x="2321" y="41016"/>
                </a:lnTo>
                <a:lnTo>
                  <a:pt x="8643" y="50410"/>
                </a:lnTo>
                <a:lnTo>
                  <a:pt x="18038" y="56768"/>
                </a:lnTo>
                <a:lnTo>
                  <a:pt x="29527" y="59173"/>
                </a:lnTo>
                <a:lnTo>
                  <a:pt x="41028" y="56768"/>
                </a:lnTo>
                <a:lnTo>
                  <a:pt x="50423" y="50410"/>
                </a:lnTo>
                <a:lnTo>
                  <a:pt x="56745" y="41016"/>
                </a:lnTo>
                <a:lnTo>
                  <a:pt x="59066" y="29586"/>
                </a:lnTo>
                <a:lnTo>
                  <a:pt x="56745" y="18025"/>
                </a:lnTo>
                <a:lnTo>
                  <a:pt x="50423" y="8631"/>
                </a:lnTo>
                <a:lnTo>
                  <a:pt x="41028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9815" y="869759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527" y="0"/>
                </a:moveTo>
                <a:lnTo>
                  <a:pt x="18038" y="2285"/>
                </a:lnTo>
                <a:lnTo>
                  <a:pt x="8643" y="8631"/>
                </a:lnTo>
                <a:lnTo>
                  <a:pt x="2321" y="18025"/>
                </a:lnTo>
                <a:lnTo>
                  <a:pt x="0" y="29586"/>
                </a:lnTo>
                <a:lnTo>
                  <a:pt x="2321" y="41016"/>
                </a:lnTo>
                <a:lnTo>
                  <a:pt x="8643" y="50410"/>
                </a:lnTo>
                <a:lnTo>
                  <a:pt x="18038" y="56768"/>
                </a:lnTo>
                <a:lnTo>
                  <a:pt x="29527" y="59054"/>
                </a:lnTo>
                <a:lnTo>
                  <a:pt x="41028" y="56768"/>
                </a:lnTo>
                <a:lnTo>
                  <a:pt x="50423" y="50410"/>
                </a:lnTo>
                <a:lnTo>
                  <a:pt x="56745" y="41016"/>
                </a:lnTo>
                <a:lnTo>
                  <a:pt x="59066" y="29586"/>
                </a:lnTo>
                <a:lnTo>
                  <a:pt x="56745" y="18025"/>
                </a:lnTo>
                <a:lnTo>
                  <a:pt x="50423" y="8631"/>
                </a:lnTo>
                <a:lnTo>
                  <a:pt x="41028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9815" y="850062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527" y="0"/>
                </a:moveTo>
                <a:lnTo>
                  <a:pt x="18038" y="2285"/>
                </a:lnTo>
                <a:lnTo>
                  <a:pt x="8643" y="8631"/>
                </a:lnTo>
                <a:lnTo>
                  <a:pt x="2321" y="18025"/>
                </a:lnTo>
                <a:lnTo>
                  <a:pt x="0" y="29455"/>
                </a:lnTo>
                <a:lnTo>
                  <a:pt x="2321" y="41016"/>
                </a:lnTo>
                <a:lnTo>
                  <a:pt x="8643" y="50410"/>
                </a:lnTo>
                <a:lnTo>
                  <a:pt x="18038" y="56768"/>
                </a:lnTo>
                <a:lnTo>
                  <a:pt x="29527" y="59054"/>
                </a:lnTo>
                <a:lnTo>
                  <a:pt x="41028" y="56768"/>
                </a:lnTo>
                <a:lnTo>
                  <a:pt x="50423" y="50410"/>
                </a:lnTo>
                <a:lnTo>
                  <a:pt x="56745" y="41016"/>
                </a:lnTo>
                <a:lnTo>
                  <a:pt x="59066" y="29455"/>
                </a:lnTo>
                <a:lnTo>
                  <a:pt x="56745" y="18025"/>
                </a:lnTo>
                <a:lnTo>
                  <a:pt x="50423" y="8631"/>
                </a:lnTo>
                <a:lnTo>
                  <a:pt x="41028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9815" y="8303514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5" h="59690">
                <a:moveTo>
                  <a:pt x="29527" y="0"/>
                </a:moveTo>
                <a:lnTo>
                  <a:pt x="18038" y="2417"/>
                </a:lnTo>
                <a:lnTo>
                  <a:pt x="8643" y="8631"/>
                </a:lnTo>
                <a:lnTo>
                  <a:pt x="2321" y="18038"/>
                </a:lnTo>
                <a:lnTo>
                  <a:pt x="0" y="29586"/>
                </a:lnTo>
                <a:lnTo>
                  <a:pt x="2321" y="41147"/>
                </a:lnTo>
                <a:lnTo>
                  <a:pt x="8643" y="50541"/>
                </a:lnTo>
                <a:lnTo>
                  <a:pt x="18038" y="56768"/>
                </a:lnTo>
                <a:lnTo>
                  <a:pt x="29527" y="59186"/>
                </a:lnTo>
                <a:lnTo>
                  <a:pt x="41028" y="56768"/>
                </a:lnTo>
                <a:lnTo>
                  <a:pt x="50423" y="50541"/>
                </a:lnTo>
                <a:lnTo>
                  <a:pt x="56745" y="41147"/>
                </a:lnTo>
                <a:lnTo>
                  <a:pt x="59066" y="29586"/>
                </a:lnTo>
                <a:lnTo>
                  <a:pt x="56745" y="18038"/>
                </a:lnTo>
                <a:lnTo>
                  <a:pt x="50423" y="8631"/>
                </a:lnTo>
                <a:lnTo>
                  <a:pt x="41028" y="2417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9815" y="810653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527" y="0"/>
                </a:moveTo>
                <a:lnTo>
                  <a:pt x="18038" y="2285"/>
                </a:lnTo>
                <a:lnTo>
                  <a:pt x="8643" y="8631"/>
                </a:lnTo>
                <a:lnTo>
                  <a:pt x="2321" y="18038"/>
                </a:lnTo>
                <a:lnTo>
                  <a:pt x="0" y="29586"/>
                </a:lnTo>
                <a:lnTo>
                  <a:pt x="2321" y="41016"/>
                </a:lnTo>
                <a:lnTo>
                  <a:pt x="8643" y="50423"/>
                </a:lnTo>
                <a:lnTo>
                  <a:pt x="18038" y="56768"/>
                </a:lnTo>
                <a:lnTo>
                  <a:pt x="29527" y="59054"/>
                </a:lnTo>
                <a:lnTo>
                  <a:pt x="41028" y="56768"/>
                </a:lnTo>
                <a:lnTo>
                  <a:pt x="50423" y="50423"/>
                </a:lnTo>
                <a:lnTo>
                  <a:pt x="56745" y="41016"/>
                </a:lnTo>
                <a:lnTo>
                  <a:pt x="59066" y="29586"/>
                </a:lnTo>
                <a:lnTo>
                  <a:pt x="56745" y="18038"/>
                </a:lnTo>
                <a:lnTo>
                  <a:pt x="50423" y="8631"/>
                </a:lnTo>
                <a:lnTo>
                  <a:pt x="41028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9815" y="790955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527" y="0"/>
                </a:moveTo>
                <a:lnTo>
                  <a:pt x="18038" y="2285"/>
                </a:lnTo>
                <a:lnTo>
                  <a:pt x="8643" y="8631"/>
                </a:lnTo>
                <a:lnTo>
                  <a:pt x="2321" y="18038"/>
                </a:lnTo>
                <a:lnTo>
                  <a:pt x="0" y="29468"/>
                </a:lnTo>
                <a:lnTo>
                  <a:pt x="2321" y="41016"/>
                </a:lnTo>
                <a:lnTo>
                  <a:pt x="8643" y="50423"/>
                </a:lnTo>
                <a:lnTo>
                  <a:pt x="18038" y="56768"/>
                </a:lnTo>
                <a:lnTo>
                  <a:pt x="29527" y="59054"/>
                </a:lnTo>
                <a:lnTo>
                  <a:pt x="41028" y="56768"/>
                </a:lnTo>
                <a:lnTo>
                  <a:pt x="50423" y="50423"/>
                </a:lnTo>
                <a:lnTo>
                  <a:pt x="56745" y="41016"/>
                </a:lnTo>
                <a:lnTo>
                  <a:pt x="59066" y="29468"/>
                </a:lnTo>
                <a:lnTo>
                  <a:pt x="56745" y="18038"/>
                </a:lnTo>
                <a:lnTo>
                  <a:pt x="50423" y="8631"/>
                </a:lnTo>
                <a:lnTo>
                  <a:pt x="41028" y="2285"/>
                </a:lnTo>
                <a:lnTo>
                  <a:pt x="29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4919" y="10273748"/>
            <a:ext cx="48260" cy="13335"/>
          </a:xfrm>
          <a:custGeom>
            <a:avLst/>
            <a:gdLst/>
            <a:ahLst/>
            <a:cxnLst/>
            <a:rect l="l" t="t" r="r" b="b"/>
            <a:pathLst>
              <a:path w="48260" h="13334">
                <a:moveTo>
                  <a:pt x="23990" y="0"/>
                </a:moveTo>
                <a:lnTo>
                  <a:pt x="12502" y="2333"/>
                </a:lnTo>
                <a:lnTo>
                  <a:pt x="3096" y="8655"/>
                </a:lnTo>
                <a:lnTo>
                  <a:pt x="0" y="13251"/>
                </a:lnTo>
                <a:lnTo>
                  <a:pt x="47972" y="13251"/>
                </a:lnTo>
                <a:lnTo>
                  <a:pt x="44875" y="8655"/>
                </a:lnTo>
                <a:lnTo>
                  <a:pt x="35481" y="2333"/>
                </a:lnTo>
                <a:lnTo>
                  <a:pt x="239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9371" y="1007664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33"/>
                </a:lnTo>
                <a:lnTo>
                  <a:pt x="8644" y="8691"/>
                </a:lnTo>
                <a:lnTo>
                  <a:pt x="2322" y="18109"/>
                </a:lnTo>
                <a:lnTo>
                  <a:pt x="0" y="29598"/>
                </a:lnTo>
                <a:lnTo>
                  <a:pt x="2322" y="41136"/>
                </a:lnTo>
                <a:lnTo>
                  <a:pt x="8644" y="50541"/>
                </a:lnTo>
                <a:lnTo>
                  <a:pt x="18050" y="56875"/>
                </a:lnTo>
                <a:lnTo>
                  <a:pt x="29538" y="59209"/>
                </a:lnTo>
                <a:lnTo>
                  <a:pt x="41029" y="56875"/>
                </a:lnTo>
                <a:lnTo>
                  <a:pt x="50423" y="50541"/>
                </a:lnTo>
                <a:lnTo>
                  <a:pt x="56744" y="41136"/>
                </a:lnTo>
                <a:lnTo>
                  <a:pt x="59067" y="29598"/>
                </a:lnTo>
                <a:lnTo>
                  <a:pt x="56744" y="18109"/>
                </a:lnTo>
                <a:lnTo>
                  <a:pt x="50423" y="8691"/>
                </a:lnTo>
                <a:lnTo>
                  <a:pt x="41029" y="2333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371" y="9879641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19"/>
                </a:lnTo>
                <a:lnTo>
                  <a:pt x="8644" y="8653"/>
                </a:lnTo>
                <a:lnTo>
                  <a:pt x="2322" y="18047"/>
                </a:lnTo>
                <a:lnTo>
                  <a:pt x="0" y="29586"/>
                </a:lnTo>
                <a:lnTo>
                  <a:pt x="2322" y="41074"/>
                </a:lnTo>
                <a:lnTo>
                  <a:pt x="8644" y="50493"/>
                </a:lnTo>
                <a:lnTo>
                  <a:pt x="18050" y="56851"/>
                </a:lnTo>
                <a:lnTo>
                  <a:pt x="29538" y="59186"/>
                </a:lnTo>
                <a:lnTo>
                  <a:pt x="41029" y="56851"/>
                </a:lnTo>
                <a:lnTo>
                  <a:pt x="50423" y="50493"/>
                </a:lnTo>
                <a:lnTo>
                  <a:pt x="56744" y="41074"/>
                </a:lnTo>
                <a:lnTo>
                  <a:pt x="59067" y="29586"/>
                </a:lnTo>
                <a:lnTo>
                  <a:pt x="56744" y="18047"/>
                </a:lnTo>
                <a:lnTo>
                  <a:pt x="50423" y="8653"/>
                </a:lnTo>
                <a:lnTo>
                  <a:pt x="41029" y="2319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9371" y="9682615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34"/>
                </a:lnTo>
                <a:lnTo>
                  <a:pt x="8644" y="8668"/>
                </a:lnTo>
                <a:lnTo>
                  <a:pt x="2322" y="18074"/>
                </a:lnTo>
                <a:lnTo>
                  <a:pt x="0" y="29611"/>
                </a:lnTo>
                <a:lnTo>
                  <a:pt x="2322" y="41074"/>
                </a:lnTo>
                <a:lnTo>
                  <a:pt x="8644" y="50447"/>
                </a:lnTo>
                <a:lnTo>
                  <a:pt x="18050" y="56781"/>
                </a:lnTo>
                <a:lnTo>
                  <a:pt x="29538" y="59103"/>
                </a:lnTo>
                <a:lnTo>
                  <a:pt x="41029" y="56781"/>
                </a:lnTo>
                <a:lnTo>
                  <a:pt x="50423" y="50447"/>
                </a:lnTo>
                <a:lnTo>
                  <a:pt x="56744" y="41074"/>
                </a:lnTo>
                <a:lnTo>
                  <a:pt x="59067" y="29611"/>
                </a:lnTo>
                <a:lnTo>
                  <a:pt x="56744" y="18074"/>
                </a:lnTo>
                <a:lnTo>
                  <a:pt x="50423" y="8668"/>
                </a:lnTo>
                <a:lnTo>
                  <a:pt x="41029" y="2334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9371" y="9485614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22"/>
                </a:lnTo>
                <a:lnTo>
                  <a:pt x="8644" y="8668"/>
                </a:lnTo>
                <a:lnTo>
                  <a:pt x="2322" y="18062"/>
                </a:lnTo>
                <a:lnTo>
                  <a:pt x="0" y="29599"/>
                </a:lnTo>
                <a:lnTo>
                  <a:pt x="2322" y="41077"/>
                </a:lnTo>
                <a:lnTo>
                  <a:pt x="8644" y="50447"/>
                </a:lnTo>
                <a:lnTo>
                  <a:pt x="18050" y="56768"/>
                </a:lnTo>
                <a:lnTo>
                  <a:pt x="29538" y="59091"/>
                </a:lnTo>
                <a:lnTo>
                  <a:pt x="41029" y="56768"/>
                </a:lnTo>
                <a:lnTo>
                  <a:pt x="50423" y="50447"/>
                </a:lnTo>
                <a:lnTo>
                  <a:pt x="56744" y="41077"/>
                </a:lnTo>
                <a:lnTo>
                  <a:pt x="59067" y="29599"/>
                </a:lnTo>
                <a:lnTo>
                  <a:pt x="56744" y="18062"/>
                </a:lnTo>
                <a:lnTo>
                  <a:pt x="50423" y="8668"/>
                </a:lnTo>
                <a:lnTo>
                  <a:pt x="41029" y="2322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9371" y="9288600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22"/>
                </a:lnTo>
                <a:lnTo>
                  <a:pt x="8644" y="8668"/>
                </a:lnTo>
                <a:lnTo>
                  <a:pt x="2322" y="18074"/>
                </a:lnTo>
                <a:lnTo>
                  <a:pt x="0" y="29599"/>
                </a:lnTo>
                <a:lnTo>
                  <a:pt x="2322" y="41077"/>
                </a:lnTo>
                <a:lnTo>
                  <a:pt x="8644" y="50447"/>
                </a:lnTo>
                <a:lnTo>
                  <a:pt x="18050" y="56768"/>
                </a:lnTo>
                <a:lnTo>
                  <a:pt x="29538" y="59091"/>
                </a:lnTo>
                <a:lnTo>
                  <a:pt x="41029" y="56768"/>
                </a:lnTo>
                <a:lnTo>
                  <a:pt x="50423" y="50447"/>
                </a:lnTo>
                <a:lnTo>
                  <a:pt x="56744" y="41077"/>
                </a:lnTo>
                <a:lnTo>
                  <a:pt x="59067" y="29599"/>
                </a:lnTo>
                <a:lnTo>
                  <a:pt x="56744" y="18074"/>
                </a:lnTo>
                <a:lnTo>
                  <a:pt x="50423" y="8668"/>
                </a:lnTo>
                <a:lnTo>
                  <a:pt x="41029" y="2322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9371" y="9091601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307"/>
                </a:lnTo>
                <a:lnTo>
                  <a:pt x="8644" y="8644"/>
                </a:lnTo>
                <a:lnTo>
                  <a:pt x="2322" y="18059"/>
                </a:lnTo>
                <a:lnTo>
                  <a:pt x="0" y="29586"/>
                </a:lnTo>
                <a:lnTo>
                  <a:pt x="2322" y="41050"/>
                </a:lnTo>
                <a:lnTo>
                  <a:pt x="8644" y="50444"/>
                </a:lnTo>
                <a:lnTo>
                  <a:pt x="18050" y="56768"/>
                </a:lnTo>
                <a:lnTo>
                  <a:pt x="29538" y="59076"/>
                </a:lnTo>
                <a:lnTo>
                  <a:pt x="41029" y="56768"/>
                </a:lnTo>
                <a:lnTo>
                  <a:pt x="50423" y="50444"/>
                </a:lnTo>
                <a:lnTo>
                  <a:pt x="56744" y="41050"/>
                </a:lnTo>
                <a:lnTo>
                  <a:pt x="59067" y="29586"/>
                </a:lnTo>
                <a:lnTo>
                  <a:pt x="56744" y="18059"/>
                </a:lnTo>
                <a:lnTo>
                  <a:pt x="50423" y="8644"/>
                </a:lnTo>
                <a:lnTo>
                  <a:pt x="41029" y="2307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9371" y="8894576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10"/>
                </a:lnTo>
                <a:lnTo>
                  <a:pt x="18050" y="56768"/>
                </a:lnTo>
                <a:lnTo>
                  <a:pt x="29538" y="59173"/>
                </a:lnTo>
                <a:lnTo>
                  <a:pt x="41029" y="56768"/>
                </a:lnTo>
                <a:lnTo>
                  <a:pt x="50423" y="50410"/>
                </a:lnTo>
                <a:lnTo>
                  <a:pt x="56744" y="41016"/>
                </a:lnTo>
                <a:lnTo>
                  <a:pt x="59067" y="29586"/>
                </a:lnTo>
                <a:lnTo>
                  <a:pt x="56744" y="18025"/>
                </a:lnTo>
                <a:lnTo>
                  <a:pt x="50423" y="8631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9371" y="869759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538" y="0"/>
                </a:moveTo>
                <a:lnTo>
                  <a:pt x="18050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10"/>
                </a:lnTo>
                <a:lnTo>
                  <a:pt x="18050" y="56768"/>
                </a:lnTo>
                <a:lnTo>
                  <a:pt x="29538" y="59054"/>
                </a:lnTo>
                <a:lnTo>
                  <a:pt x="41029" y="56768"/>
                </a:lnTo>
                <a:lnTo>
                  <a:pt x="50423" y="50410"/>
                </a:lnTo>
                <a:lnTo>
                  <a:pt x="56744" y="41016"/>
                </a:lnTo>
                <a:lnTo>
                  <a:pt x="59067" y="29586"/>
                </a:lnTo>
                <a:lnTo>
                  <a:pt x="56744" y="18025"/>
                </a:lnTo>
                <a:lnTo>
                  <a:pt x="50423" y="8631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9371" y="850062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538" y="0"/>
                </a:moveTo>
                <a:lnTo>
                  <a:pt x="18050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455"/>
                </a:lnTo>
                <a:lnTo>
                  <a:pt x="2322" y="41016"/>
                </a:lnTo>
                <a:lnTo>
                  <a:pt x="8644" y="50410"/>
                </a:lnTo>
                <a:lnTo>
                  <a:pt x="18050" y="56768"/>
                </a:lnTo>
                <a:lnTo>
                  <a:pt x="29538" y="59054"/>
                </a:lnTo>
                <a:lnTo>
                  <a:pt x="41029" y="56768"/>
                </a:lnTo>
                <a:lnTo>
                  <a:pt x="50423" y="50410"/>
                </a:lnTo>
                <a:lnTo>
                  <a:pt x="56744" y="41016"/>
                </a:lnTo>
                <a:lnTo>
                  <a:pt x="59067" y="29455"/>
                </a:lnTo>
                <a:lnTo>
                  <a:pt x="56744" y="18025"/>
                </a:lnTo>
                <a:lnTo>
                  <a:pt x="50423" y="8631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9371" y="8303514"/>
            <a:ext cx="59055" cy="59690"/>
          </a:xfrm>
          <a:custGeom>
            <a:avLst/>
            <a:gdLst/>
            <a:ahLst/>
            <a:cxnLst/>
            <a:rect l="l" t="t" r="r" b="b"/>
            <a:pathLst>
              <a:path w="59054" h="59690">
                <a:moveTo>
                  <a:pt x="29538" y="0"/>
                </a:moveTo>
                <a:lnTo>
                  <a:pt x="18050" y="2417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586"/>
                </a:lnTo>
                <a:lnTo>
                  <a:pt x="2322" y="41147"/>
                </a:lnTo>
                <a:lnTo>
                  <a:pt x="8644" y="50541"/>
                </a:lnTo>
                <a:lnTo>
                  <a:pt x="18050" y="56768"/>
                </a:lnTo>
                <a:lnTo>
                  <a:pt x="29538" y="59186"/>
                </a:lnTo>
                <a:lnTo>
                  <a:pt x="41029" y="56768"/>
                </a:lnTo>
                <a:lnTo>
                  <a:pt x="50423" y="50541"/>
                </a:lnTo>
                <a:lnTo>
                  <a:pt x="56744" y="41147"/>
                </a:lnTo>
                <a:lnTo>
                  <a:pt x="59067" y="29586"/>
                </a:lnTo>
                <a:lnTo>
                  <a:pt x="56744" y="18038"/>
                </a:lnTo>
                <a:lnTo>
                  <a:pt x="50423" y="8631"/>
                </a:lnTo>
                <a:lnTo>
                  <a:pt x="41029" y="2417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9371" y="810653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538" y="0"/>
                </a:moveTo>
                <a:lnTo>
                  <a:pt x="18050" y="2285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23"/>
                </a:lnTo>
                <a:lnTo>
                  <a:pt x="18050" y="56768"/>
                </a:lnTo>
                <a:lnTo>
                  <a:pt x="29538" y="59054"/>
                </a:lnTo>
                <a:lnTo>
                  <a:pt x="41029" y="56768"/>
                </a:lnTo>
                <a:lnTo>
                  <a:pt x="50423" y="50423"/>
                </a:lnTo>
                <a:lnTo>
                  <a:pt x="56744" y="41016"/>
                </a:lnTo>
                <a:lnTo>
                  <a:pt x="59067" y="29586"/>
                </a:lnTo>
                <a:lnTo>
                  <a:pt x="56744" y="18038"/>
                </a:lnTo>
                <a:lnTo>
                  <a:pt x="50423" y="8631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9371" y="790955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538" y="0"/>
                </a:moveTo>
                <a:lnTo>
                  <a:pt x="18050" y="2285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468"/>
                </a:lnTo>
                <a:lnTo>
                  <a:pt x="2322" y="41016"/>
                </a:lnTo>
                <a:lnTo>
                  <a:pt x="8644" y="50423"/>
                </a:lnTo>
                <a:lnTo>
                  <a:pt x="18050" y="56768"/>
                </a:lnTo>
                <a:lnTo>
                  <a:pt x="29538" y="59054"/>
                </a:lnTo>
                <a:lnTo>
                  <a:pt x="41029" y="56768"/>
                </a:lnTo>
                <a:lnTo>
                  <a:pt x="50423" y="50423"/>
                </a:lnTo>
                <a:lnTo>
                  <a:pt x="56744" y="41016"/>
                </a:lnTo>
                <a:lnTo>
                  <a:pt x="59067" y="29468"/>
                </a:lnTo>
                <a:lnTo>
                  <a:pt x="56744" y="18038"/>
                </a:lnTo>
                <a:lnTo>
                  <a:pt x="50423" y="8631"/>
                </a:lnTo>
                <a:lnTo>
                  <a:pt x="41029" y="2285"/>
                </a:lnTo>
                <a:lnTo>
                  <a:pt x="2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4406" y="10273748"/>
            <a:ext cx="48260" cy="13335"/>
          </a:xfrm>
          <a:custGeom>
            <a:avLst/>
            <a:gdLst/>
            <a:ahLst/>
            <a:cxnLst/>
            <a:rect l="l" t="t" r="r" b="b"/>
            <a:pathLst>
              <a:path w="48259" h="13334">
                <a:moveTo>
                  <a:pt x="23978" y="0"/>
                </a:moveTo>
                <a:lnTo>
                  <a:pt x="12478" y="2333"/>
                </a:lnTo>
                <a:lnTo>
                  <a:pt x="3093" y="8655"/>
                </a:lnTo>
                <a:lnTo>
                  <a:pt x="0" y="13251"/>
                </a:lnTo>
                <a:lnTo>
                  <a:pt x="48005" y="13251"/>
                </a:lnTo>
                <a:lnTo>
                  <a:pt x="44909" y="8655"/>
                </a:lnTo>
                <a:lnTo>
                  <a:pt x="35503" y="2333"/>
                </a:lnTo>
                <a:lnTo>
                  <a:pt x="239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8856" y="1007664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33"/>
                </a:lnTo>
                <a:lnTo>
                  <a:pt x="8644" y="8691"/>
                </a:lnTo>
                <a:lnTo>
                  <a:pt x="2322" y="18109"/>
                </a:lnTo>
                <a:lnTo>
                  <a:pt x="0" y="29598"/>
                </a:lnTo>
                <a:lnTo>
                  <a:pt x="2322" y="41136"/>
                </a:lnTo>
                <a:lnTo>
                  <a:pt x="8644" y="50541"/>
                </a:lnTo>
                <a:lnTo>
                  <a:pt x="18028" y="56875"/>
                </a:lnTo>
                <a:lnTo>
                  <a:pt x="29529" y="59209"/>
                </a:lnTo>
                <a:lnTo>
                  <a:pt x="41053" y="56875"/>
                </a:lnTo>
                <a:lnTo>
                  <a:pt x="50459" y="50541"/>
                </a:lnTo>
                <a:lnTo>
                  <a:pt x="56781" y="41136"/>
                </a:lnTo>
                <a:lnTo>
                  <a:pt x="59103" y="29598"/>
                </a:lnTo>
                <a:lnTo>
                  <a:pt x="56781" y="18109"/>
                </a:lnTo>
                <a:lnTo>
                  <a:pt x="50459" y="8691"/>
                </a:lnTo>
                <a:lnTo>
                  <a:pt x="41053" y="2333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8856" y="987964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19"/>
                </a:lnTo>
                <a:lnTo>
                  <a:pt x="8644" y="8653"/>
                </a:lnTo>
                <a:lnTo>
                  <a:pt x="2322" y="18047"/>
                </a:lnTo>
                <a:lnTo>
                  <a:pt x="0" y="29586"/>
                </a:lnTo>
                <a:lnTo>
                  <a:pt x="2322" y="41074"/>
                </a:lnTo>
                <a:lnTo>
                  <a:pt x="8644" y="50493"/>
                </a:lnTo>
                <a:lnTo>
                  <a:pt x="18028" y="56851"/>
                </a:lnTo>
                <a:lnTo>
                  <a:pt x="29529" y="59186"/>
                </a:lnTo>
                <a:lnTo>
                  <a:pt x="41053" y="56851"/>
                </a:lnTo>
                <a:lnTo>
                  <a:pt x="50459" y="50493"/>
                </a:lnTo>
                <a:lnTo>
                  <a:pt x="56781" y="41074"/>
                </a:lnTo>
                <a:lnTo>
                  <a:pt x="59103" y="29586"/>
                </a:lnTo>
                <a:lnTo>
                  <a:pt x="56781" y="18047"/>
                </a:lnTo>
                <a:lnTo>
                  <a:pt x="50459" y="8653"/>
                </a:lnTo>
                <a:lnTo>
                  <a:pt x="41053" y="2319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8856" y="968261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34"/>
                </a:lnTo>
                <a:lnTo>
                  <a:pt x="8644" y="8668"/>
                </a:lnTo>
                <a:lnTo>
                  <a:pt x="2322" y="18074"/>
                </a:lnTo>
                <a:lnTo>
                  <a:pt x="0" y="29611"/>
                </a:lnTo>
                <a:lnTo>
                  <a:pt x="2322" y="41074"/>
                </a:lnTo>
                <a:lnTo>
                  <a:pt x="8644" y="50447"/>
                </a:lnTo>
                <a:lnTo>
                  <a:pt x="18028" y="56781"/>
                </a:lnTo>
                <a:lnTo>
                  <a:pt x="29529" y="59103"/>
                </a:lnTo>
                <a:lnTo>
                  <a:pt x="41053" y="56781"/>
                </a:lnTo>
                <a:lnTo>
                  <a:pt x="50459" y="50447"/>
                </a:lnTo>
                <a:lnTo>
                  <a:pt x="56781" y="41074"/>
                </a:lnTo>
                <a:lnTo>
                  <a:pt x="59103" y="29611"/>
                </a:lnTo>
                <a:lnTo>
                  <a:pt x="56781" y="18074"/>
                </a:lnTo>
                <a:lnTo>
                  <a:pt x="50459" y="8668"/>
                </a:lnTo>
                <a:lnTo>
                  <a:pt x="41053" y="2334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78856" y="948561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22"/>
                </a:lnTo>
                <a:lnTo>
                  <a:pt x="8644" y="8668"/>
                </a:lnTo>
                <a:lnTo>
                  <a:pt x="2322" y="18062"/>
                </a:lnTo>
                <a:lnTo>
                  <a:pt x="0" y="29599"/>
                </a:lnTo>
                <a:lnTo>
                  <a:pt x="2322" y="41077"/>
                </a:lnTo>
                <a:lnTo>
                  <a:pt x="8644" y="50447"/>
                </a:lnTo>
                <a:lnTo>
                  <a:pt x="18028" y="56768"/>
                </a:lnTo>
                <a:lnTo>
                  <a:pt x="29529" y="59091"/>
                </a:lnTo>
                <a:lnTo>
                  <a:pt x="41053" y="56768"/>
                </a:lnTo>
                <a:lnTo>
                  <a:pt x="50459" y="50447"/>
                </a:lnTo>
                <a:lnTo>
                  <a:pt x="56781" y="41077"/>
                </a:lnTo>
                <a:lnTo>
                  <a:pt x="59103" y="29599"/>
                </a:lnTo>
                <a:lnTo>
                  <a:pt x="56781" y="18062"/>
                </a:lnTo>
                <a:lnTo>
                  <a:pt x="50459" y="8668"/>
                </a:lnTo>
                <a:lnTo>
                  <a:pt x="41053" y="2322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8856" y="92886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22"/>
                </a:lnTo>
                <a:lnTo>
                  <a:pt x="8644" y="8668"/>
                </a:lnTo>
                <a:lnTo>
                  <a:pt x="2322" y="18074"/>
                </a:lnTo>
                <a:lnTo>
                  <a:pt x="0" y="29599"/>
                </a:lnTo>
                <a:lnTo>
                  <a:pt x="2322" y="41077"/>
                </a:lnTo>
                <a:lnTo>
                  <a:pt x="8644" y="50447"/>
                </a:lnTo>
                <a:lnTo>
                  <a:pt x="18028" y="56768"/>
                </a:lnTo>
                <a:lnTo>
                  <a:pt x="29529" y="59091"/>
                </a:lnTo>
                <a:lnTo>
                  <a:pt x="41053" y="56768"/>
                </a:lnTo>
                <a:lnTo>
                  <a:pt x="50459" y="50447"/>
                </a:lnTo>
                <a:lnTo>
                  <a:pt x="56781" y="41077"/>
                </a:lnTo>
                <a:lnTo>
                  <a:pt x="59103" y="29599"/>
                </a:lnTo>
                <a:lnTo>
                  <a:pt x="56781" y="18074"/>
                </a:lnTo>
                <a:lnTo>
                  <a:pt x="50459" y="8668"/>
                </a:lnTo>
                <a:lnTo>
                  <a:pt x="41053" y="2322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78856" y="9091601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307"/>
                </a:lnTo>
                <a:lnTo>
                  <a:pt x="8644" y="8644"/>
                </a:lnTo>
                <a:lnTo>
                  <a:pt x="2322" y="18059"/>
                </a:lnTo>
                <a:lnTo>
                  <a:pt x="0" y="29586"/>
                </a:lnTo>
                <a:lnTo>
                  <a:pt x="2322" y="41050"/>
                </a:lnTo>
                <a:lnTo>
                  <a:pt x="8644" y="50444"/>
                </a:lnTo>
                <a:lnTo>
                  <a:pt x="18028" y="56768"/>
                </a:lnTo>
                <a:lnTo>
                  <a:pt x="29529" y="59076"/>
                </a:lnTo>
                <a:lnTo>
                  <a:pt x="41053" y="56768"/>
                </a:lnTo>
                <a:lnTo>
                  <a:pt x="50459" y="50444"/>
                </a:lnTo>
                <a:lnTo>
                  <a:pt x="56781" y="41050"/>
                </a:lnTo>
                <a:lnTo>
                  <a:pt x="59103" y="29586"/>
                </a:lnTo>
                <a:lnTo>
                  <a:pt x="56781" y="18059"/>
                </a:lnTo>
                <a:lnTo>
                  <a:pt x="50459" y="8644"/>
                </a:lnTo>
                <a:lnTo>
                  <a:pt x="41053" y="2307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8856" y="889457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10"/>
                </a:lnTo>
                <a:lnTo>
                  <a:pt x="18028" y="56768"/>
                </a:lnTo>
                <a:lnTo>
                  <a:pt x="29529" y="59173"/>
                </a:lnTo>
                <a:lnTo>
                  <a:pt x="41053" y="56768"/>
                </a:lnTo>
                <a:lnTo>
                  <a:pt x="50459" y="50410"/>
                </a:lnTo>
                <a:lnTo>
                  <a:pt x="56781" y="41016"/>
                </a:lnTo>
                <a:lnTo>
                  <a:pt x="59103" y="29586"/>
                </a:lnTo>
                <a:lnTo>
                  <a:pt x="56781" y="18025"/>
                </a:lnTo>
                <a:lnTo>
                  <a:pt x="50459" y="8631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8856" y="8697599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4">
                <a:moveTo>
                  <a:pt x="29529" y="0"/>
                </a:moveTo>
                <a:lnTo>
                  <a:pt x="18028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10"/>
                </a:lnTo>
                <a:lnTo>
                  <a:pt x="18028" y="56768"/>
                </a:lnTo>
                <a:lnTo>
                  <a:pt x="29529" y="59054"/>
                </a:lnTo>
                <a:lnTo>
                  <a:pt x="41053" y="56768"/>
                </a:lnTo>
                <a:lnTo>
                  <a:pt x="50459" y="50410"/>
                </a:lnTo>
                <a:lnTo>
                  <a:pt x="56781" y="41016"/>
                </a:lnTo>
                <a:lnTo>
                  <a:pt x="59103" y="29586"/>
                </a:lnTo>
                <a:lnTo>
                  <a:pt x="56781" y="18025"/>
                </a:lnTo>
                <a:lnTo>
                  <a:pt x="50459" y="8631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8856" y="8500622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4">
                <a:moveTo>
                  <a:pt x="29529" y="0"/>
                </a:moveTo>
                <a:lnTo>
                  <a:pt x="18028" y="2285"/>
                </a:lnTo>
                <a:lnTo>
                  <a:pt x="8644" y="8631"/>
                </a:lnTo>
                <a:lnTo>
                  <a:pt x="2322" y="18025"/>
                </a:lnTo>
                <a:lnTo>
                  <a:pt x="0" y="29455"/>
                </a:lnTo>
                <a:lnTo>
                  <a:pt x="2322" y="41016"/>
                </a:lnTo>
                <a:lnTo>
                  <a:pt x="8644" y="50410"/>
                </a:lnTo>
                <a:lnTo>
                  <a:pt x="18028" y="56768"/>
                </a:lnTo>
                <a:lnTo>
                  <a:pt x="29529" y="59054"/>
                </a:lnTo>
                <a:lnTo>
                  <a:pt x="41053" y="56768"/>
                </a:lnTo>
                <a:lnTo>
                  <a:pt x="50459" y="50410"/>
                </a:lnTo>
                <a:lnTo>
                  <a:pt x="56781" y="41016"/>
                </a:lnTo>
                <a:lnTo>
                  <a:pt x="59103" y="29455"/>
                </a:lnTo>
                <a:lnTo>
                  <a:pt x="56781" y="18025"/>
                </a:lnTo>
                <a:lnTo>
                  <a:pt x="50459" y="8631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78856" y="8303514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529" y="0"/>
                </a:moveTo>
                <a:lnTo>
                  <a:pt x="18028" y="2417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586"/>
                </a:lnTo>
                <a:lnTo>
                  <a:pt x="2322" y="41147"/>
                </a:lnTo>
                <a:lnTo>
                  <a:pt x="8644" y="50541"/>
                </a:lnTo>
                <a:lnTo>
                  <a:pt x="18028" y="56768"/>
                </a:lnTo>
                <a:lnTo>
                  <a:pt x="29529" y="59186"/>
                </a:lnTo>
                <a:lnTo>
                  <a:pt x="41053" y="56768"/>
                </a:lnTo>
                <a:lnTo>
                  <a:pt x="50459" y="50541"/>
                </a:lnTo>
                <a:lnTo>
                  <a:pt x="56781" y="41147"/>
                </a:lnTo>
                <a:lnTo>
                  <a:pt x="59103" y="29586"/>
                </a:lnTo>
                <a:lnTo>
                  <a:pt x="56781" y="18038"/>
                </a:lnTo>
                <a:lnTo>
                  <a:pt x="50459" y="8631"/>
                </a:lnTo>
                <a:lnTo>
                  <a:pt x="41053" y="2417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8856" y="8106536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4">
                <a:moveTo>
                  <a:pt x="29529" y="0"/>
                </a:moveTo>
                <a:lnTo>
                  <a:pt x="18028" y="2285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586"/>
                </a:lnTo>
                <a:lnTo>
                  <a:pt x="2322" y="41016"/>
                </a:lnTo>
                <a:lnTo>
                  <a:pt x="8644" y="50423"/>
                </a:lnTo>
                <a:lnTo>
                  <a:pt x="18028" y="56768"/>
                </a:lnTo>
                <a:lnTo>
                  <a:pt x="29529" y="59054"/>
                </a:lnTo>
                <a:lnTo>
                  <a:pt x="41053" y="56768"/>
                </a:lnTo>
                <a:lnTo>
                  <a:pt x="50459" y="50423"/>
                </a:lnTo>
                <a:lnTo>
                  <a:pt x="56781" y="41016"/>
                </a:lnTo>
                <a:lnTo>
                  <a:pt x="59103" y="29586"/>
                </a:lnTo>
                <a:lnTo>
                  <a:pt x="56781" y="18038"/>
                </a:lnTo>
                <a:lnTo>
                  <a:pt x="50459" y="8631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8856" y="7909559"/>
            <a:ext cx="59690" cy="59055"/>
          </a:xfrm>
          <a:custGeom>
            <a:avLst/>
            <a:gdLst/>
            <a:ahLst/>
            <a:cxnLst/>
            <a:rect l="l" t="t" r="r" b="b"/>
            <a:pathLst>
              <a:path w="59690" h="59054">
                <a:moveTo>
                  <a:pt x="29529" y="0"/>
                </a:moveTo>
                <a:lnTo>
                  <a:pt x="18028" y="2285"/>
                </a:lnTo>
                <a:lnTo>
                  <a:pt x="8644" y="8631"/>
                </a:lnTo>
                <a:lnTo>
                  <a:pt x="2322" y="18038"/>
                </a:lnTo>
                <a:lnTo>
                  <a:pt x="0" y="29468"/>
                </a:lnTo>
                <a:lnTo>
                  <a:pt x="2322" y="41016"/>
                </a:lnTo>
                <a:lnTo>
                  <a:pt x="8644" y="50423"/>
                </a:lnTo>
                <a:lnTo>
                  <a:pt x="18028" y="56768"/>
                </a:lnTo>
                <a:lnTo>
                  <a:pt x="29529" y="59054"/>
                </a:lnTo>
                <a:lnTo>
                  <a:pt x="41053" y="56768"/>
                </a:lnTo>
                <a:lnTo>
                  <a:pt x="50459" y="50423"/>
                </a:lnTo>
                <a:lnTo>
                  <a:pt x="56781" y="41016"/>
                </a:lnTo>
                <a:lnTo>
                  <a:pt x="59103" y="29468"/>
                </a:lnTo>
                <a:lnTo>
                  <a:pt x="56781" y="18038"/>
                </a:lnTo>
                <a:lnTo>
                  <a:pt x="50459" y="8631"/>
                </a:lnTo>
                <a:lnTo>
                  <a:pt x="41053" y="2285"/>
                </a:lnTo>
                <a:lnTo>
                  <a:pt x="29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863321" y="9982200"/>
            <a:ext cx="5424805" cy="304800"/>
          </a:xfrm>
          <a:custGeom>
            <a:avLst/>
            <a:gdLst/>
            <a:ahLst/>
            <a:cxnLst/>
            <a:rect l="l" t="t" r="r" b="b"/>
            <a:pathLst>
              <a:path w="5424805" h="304800">
                <a:moveTo>
                  <a:pt x="0" y="304799"/>
                </a:moveTo>
                <a:lnTo>
                  <a:pt x="5424677" y="304799"/>
                </a:lnTo>
                <a:lnTo>
                  <a:pt x="5424677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solidFill>
            <a:srgbClr val="435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823301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2981" y="17891"/>
                </a:lnTo>
                <a:lnTo>
                  <a:pt x="22981" y="5059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823301" y="28815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922"/>
                </a:lnTo>
                <a:lnTo>
                  <a:pt x="5212" y="23103"/>
                </a:lnTo>
                <a:lnTo>
                  <a:pt x="17922" y="23103"/>
                </a:lnTo>
                <a:lnTo>
                  <a:pt x="22981" y="17922"/>
                </a:lnTo>
                <a:lnTo>
                  <a:pt x="22981" y="5212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823301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2981"/>
                </a:lnTo>
                <a:lnTo>
                  <a:pt x="17922" y="22981"/>
                </a:lnTo>
                <a:lnTo>
                  <a:pt x="22981" y="17891"/>
                </a:lnTo>
                <a:lnTo>
                  <a:pt x="22981" y="5059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823301" y="5715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2981" y="17891"/>
                </a:lnTo>
                <a:lnTo>
                  <a:pt x="22981" y="5212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938484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3134" y="17891"/>
                </a:lnTo>
                <a:lnTo>
                  <a:pt x="23134" y="5059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938484" y="28815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922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922"/>
                </a:lnTo>
                <a:lnTo>
                  <a:pt x="5212" y="23103"/>
                </a:lnTo>
                <a:lnTo>
                  <a:pt x="17922" y="23103"/>
                </a:lnTo>
                <a:lnTo>
                  <a:pt x="23134" y="17922"/>
                </a:lnTo>
                <a:lnTo>
                  <a:pt x="23134" y="5212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938484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2981"/>
                </a:lnTo>
                <a:lnTo>
                  <a:pt x="17922" y="22981"/>
                </a:lnTo>
                <a:lnTo>
                  <a:pt x="23134" y="17891"/>
                </a:lnTo>
                <a:lnTo>
                  <a:pt x="23134" y="5059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938484" y="5715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922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891"/>
                </a:lnTo>
                <a:lnTo>
                  <a:pt x="5212" y="23103"/>
                </a:lnTo>
                <a:lnTo>
                  <a:pt x="17922" y="23103"/>
                </a:lnTo>
                <a:lnTo>
                  <a:pt x="23134" y="17891"/>
                </a:lnTo>
                <a:lnTo>
                  <a:pt x="23134" y="5212"/>
                </a:lnTo>
                <a:lnTo>
                  <a:pt x="17922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053822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769" y="0"/>
                </a:moveTo>
                <a:lnTo>
                  <a:pt x="5059" y="0"/>
                </a:lnTo>
                <a:lnTo>
                  <a:pt x="0" y="5059"/>
                </a:lnTo>
                <a:lnTo>
                  <a:pt x="0" y="17891"/>
                </a:lnTo>
                <a:lnTo>
                  <a:pt x="5059" y="23103"/>
                </a:lnTo>
                <a:lnTo>
                  <a:pt x="17769" y="23103"/>
                </a:lnTo>
                <a:lnTo>
                  <a:pt x="22981" y="17891"/>
                </a:lnTo>
                <a:lnTo>
                  <a:pt x="22981" y="5059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053822" y="28815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769" y="0"/>
                </a:moveTo>
                <a:lnTo>
                  <a:pt x="5059" y="0"/>
                </a:lnTo>
                <a:lnTo>
                  <a:pt x="0" y="5212"/>
                </a:lnTo>
                <a:lnTo>
                  <a:pt x="0" y="17922"/>
                </a:lnTo>
                <a:lnTo>
                  <a:pt x="5059" y="23103"/>
                </a:lnTo>
                <a:lnTo>
                  <a:pt x="17769" y="23103"/>
                </a:lnTo>
                <a:lnTo>
                  <a:pt x="22981" y="17922"/>
                </a:lnTo>
                <a:lnTo>
                  <a:pt x="22981" y="5212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053822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769" y="0"/>
                </a:moveTo>
                <a:lnTo>
                  <a:pt x="5059" y="0"/>
                </a:lnTo>
                <a:lnTo>
                  <a:pt x="0" y="5059"/>
                </a:lnTo>
                <a:lnTo>
                  <a:pt x="0" y="17891"/>
                </a:lnTo>
                <a:lnTo>
                  <a:pt x="5059" y="22981"/>
                </a:lnTo>
                <a:lnTo>
                  <a:pt x="17769" y="22981"/>
                </a:lnTo>
                <a:lnTo>
                  <a:pt x="22981" y="17891"/>
                </a:lnTo>
                <a:lnTo>
                  <a:pt x="22981" y="5059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053822" y="5715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769" y="0"/>
                </a:moveTo>
                <a:lnTo>
                  <a:pt x="5059" y="0"/>
                </a:lnTo>
                <a:lnTo>
                  <a:pt x="0" y="5212"/>
                </a:lnTo>
                <a:lnTo>
                  <a:pt x="0" y="17891"/>
                </a:lnTo>
                <a:lnTo>
                  <a:pt x="5059" y="23103"/>
                </a:lnTo>
                <a:lnTo>
                  <a:pt x="17769" y="23103"/>
                </a:lnTo>
                <a:lnTo>
                  <a:pt x="22981" y="17891"/>
                </a:lnTo>
                <a:lnTo>
                  <a:pt x="22981" y="5212"/>
                </a:lnTo>
                <a:lnTo>
                  <a:pt x="1776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169005" y="40373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891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3103"/>
                </a:lnTo>
                <a:lnTo>
                  <a:pt x="17891" y="23103"/>
                </a:lnTo>
                <a:lnTo>
                  <a:pt x="23103" y="17891"/>
                </a:lnTo>
                <a:lnTo>
                  <a:pt x="23103" y="5059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169005" y="288158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17891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922"/>
                </a:lnTo>
                <a:lnTo>
                  <a:pt x="5212" y="23103"/>
                </a:lnTo>
                <a:lnTo>
                  <a:pt x="17891" y="23103"/>
                </a:lnTo>
                <a:lnTo>
                  <a:pt x="23103" y="17922"/>
                </a:lnTo>
                <a:lnTo>
                  <a:pt x="23103" y="5212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169005" y="17273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91" y="0"/>
                </a:moveTo>
                <a:lnTo>
                  <a:pt x="5212" y="0"/>
                </a:lnTo>
                <a:lnTo>
                  <a:pt x="0" y="5059"/>
                </a:lnTo>
                <a:lnTo>
                  <a:pt x="0" y="17891"/>
                </a:lnTo>
                <a:lnTo>
                  <a:pt x="5212" y="22981"/>
                </a:lnTo>
                <a:lnTo>
                  <a:pt x="17891" y="22981"/>
                </a:lnTo>
                <a:lnTo>
                  <a:pt x="23103" y="17891"/>
                </a:lnTo>
                <a:lnTo>
                  <a:pt x="23103" y="5059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169005" y="57150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4">
                <a:moveTo>
                  <a:pt x="17891" y="0"/>
                </a:moveTo>
                <a:lnTo>
                  <a:pt x="5212" y="0"/>
                </a:lnTo>
                <a:lnTo>
                  <a:pt x="0" y="5212"/>
                </a:lnTo>
                <a:lnTo>
                  <a:pt x="0" y="17891"/>
                </a:lnTo>
                <a:lnTo>
                  <a:pt x="5212" y="23103"/>
                </a:lnTo>
                <a:lnTo>
                  <a:pt x="17891" y="23103"/>
                </a:lnTo>
                <a:lnTo>
                  <a:pt x="23103" y="17891"/>
                </a:lnTo>
                <a:lnTo>
                  <a:pt x="23103" y="5212"/>
                </a:lnTo>
                <a:lnTo>
                  <a:pt x="17891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284189" y="405140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20">
                <a:moveTo>
                  <a:pt x="3809" y="0"/>
                </a:moveTo>
                <a:lnTo>
                  <a:pt x="0" y="3657"/>
                </a:lnTo>
                <a:lnTo>
                  <a:pt x="0" y="16489"/>
                </a:lnTo>
                <a:lnTo>
                  <a:pt x="3809" y="20177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284189" y="289560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20">
                <a:moveTo>
                  <a:pt x="3809" y="0"/>
                </a:moveTo>
                <a:lnTo>
                  <a:pt x="0" y="3809"/>
                </a:lnTo>
                <a:lnTo>
                  <a:pt x="0" y="16520"/>
                </a:lnTo>
                <a:lnTo>
                  <a:pt x="3809" y="20330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284189" y="174101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19">
                <a:moveTo>
                  <a:pt x="3809" y="0"/>
                </a:moveTo>
                <a:lnTo>
                  <a:pt x="0" y="3688"/>
                </a:lnTo>
                <a:lnTo>
                  <a:pt x="0" y="16520"/>
                </a:lnTo>
                <a:lnTo>
                  <a:pt x="3809" y="20208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284189" y="58552"/>
            <a:ext cx="3810" cy="20320"/>
          </a:xfrm>
          <a:custGeom>
            <a:avLst/>
            <a:gdLst/>
            <a:ahLst/>
            <a:cxnLst/>
            <a:rect l="l" t="t" r="r" b="b"/>
            <a:pathLst>
              <a:path w="3809" h="20319">
                <a:moveTo>
                  <a:pt x="3809" y="0"/>
                </a:moveTo>
                <a:lnTo>
                  <a:pt x="0" y="3809"/>
                </a:lnTo>
                <a:lnTo>
                  <a:pt x="0" y="16489"/>
                </a:lnTo>
                <a:lnTo>
                  <a:pt x="3809" y="20299"/>
                </a:lnTo>
                <a:lnTo>
                  <a:pt x="3809" y="0"/>
                </a:lnTo>
                <a:close/>
              </a:path>
            </a:pathLst>
          </a:custGeom>
          <a:solidFill>
            <a:srgbClr val="00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7851781" y="776343"/>
            <a:ext cx="6280150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350" b="1" spc="415" dirty="0">
                <a:solidFill>
                  <a:srgbClr val="003535"/>
                </a:solidFill>
                <a:latin typeface="Calibri"/>
                <a:cs typeface="Calibri"/>
              </a:rPr>
              <a:t>Pro</a:t>
            </a:r>
            <a:r>
              <a:rPr sz="6350" b="1" spc="235" dirty="0">
                <a:solidFill>
                  <a:srgbClr val="003535"/>
                </a:solidFill>
                <a:latin typeface="Calibri"/>
                <a:cs typeface="Calibri"/>
              </a:rPr>
              <a:t>j</a:t>
            </a:r>
            <a:r>
              <a:rPr sz="6350" b="1" spc="400" dirty="0">
                <a:solidFill>
                  <a:srgbClr val="003535"/>
                </a:solidFill>
                <a:latin typeface="Calibri"/>
                <a:cs typeface="Calibri"/>
              </a:rPr>
              <a:t>ec</a:t>
            </a:r>
            <a:r>
              <a:rPr sz="6350" b="1" spc="305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6350" b="1" spc="-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6350" b="1" spc="430" dirty="0">
                <a:solidFill>
                  <a:srgbClr val="003535"/>
                </a:solidFill>
                <a:latin typeface="Calibri"/>
                <a:cs typeface="Calibri"/>
              </a:rPr>
              <a:t>Fea</a:t>
            </a:r>
            <a:r>
              <a:rPr sz="6350" b="1" spc="280" dirty="0">
                <a:solidFill>
                  <a:srgbClr val="003535"/>
                </a:solidFill>
                <a:latin typeface="Calibri"/>
                <a:cs typeface="Calibri"/>
              </a:rPr>
              <a:t>t</a:t>
            </a:r>
            <a:r>
              <a:rPr sz="6350" b="1" spc="395" dirty="0">
                <a:solidFill>
                  <a:srgbClr val="003535"/>
                </a:solidFill>
                <a:latin typeface="Calibri"/>
                <a:cs typeface="Calibri"/>
              </a:rPr>
              <a:t>ures</a:t>
            </a:r>
            <a:endParaRPr sz="635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652136" y="2161660"/>
            <a:ext cx="7602855" cy="778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65" dirty="0">
                <a:solidFill>
                  <a:srgbClr val="003535"/>
                </a:solidFill>
                <a:latin typeface="Calibri"/>
                <a:cs typeface="Calibri"/>
              </a:rPr>
              <a:t>H</a:t>
            </a:r>
            <a:r>
              <a:rPr sz="2750" b="1" spc="40" dirty="0">
                <a:solidFill>
                  <a:srgbClr val="003535"/>
                </a:solidFill>
                <a:latin typeface="Calibri"/>
                <a:cs typeface="Calibri"/>
              </a:rPr>
              <a:t>ang</a:t>
            </a:r>
            <a:r>
              <a:rPr sz="2750" b="1" spc="65" dirty="0">
                <a:solidFill>
                  <a:srgbClr val="003535"/>
                </a:solidFill>
                <a:latin typeface="Calibri"/>
                <a:cs typeface="Calibri"/>
              </a:rPr>
              <a:t>m</a:t>
            </a:r>
            <a:r>
              <a:rPr sz="2750" b="1" spc="45" dirty="0">
                <a:solidFill>
                  <a:srgbClr val="003535"/>
                </a:solidFill>
                <a:latin typeface="Calibri"/>
                <a:cs typeface="Calibri"/>
              </a:rPr>
              <a:t>an:</a:t>
            </a:r>
            <a:endParaRPr sz="2750">
              <a:latin typeface="Calibri"/>
              <a:cs typeface="Calibri"/>
            </a:endParaRPr>
          </a:p>
          <a:p>
            <a:pPr marL="611505" indent="-300355">
              <a:lnSpc>
                <a:spcPct val="100000"/>
              </a:lnSpc>
              <a:spcBef>
                <a:spcPts val="910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Easy,</a:t>
            </a:r>
            <a:r>
              <a:rPr sz="2750" spc="-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use</a:t>
            </a:r>
            <a:r>
              <a:rPr sz="2750" spc="-5" dirty="0">
                <a:solidFill>
                  <a:srgbClr val="003535"/>
                </a:solidFill>
                <a:latin typeface="Tahoma"/>
                <a:cs typeface="Tahoma"/>
              </a:rPr>
              <a:t>r-f</a:t>
            </a:r>
            <a:r>
              <a:rPr sz="27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iendly</a:t>
            </a:r>
            <a:r>
              <a:rPr sz="2750" spc="-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y.</a:t>
            </a:r>
            <a:endParaRPr sz="2750">
              <a:latin typeface="Tahoma"/>
              <a:cs typeface="Tahoma"/>
            </a:endParaRPr>
          </a:p>
          <a:p>
            <a:pPr marL="611505" indent="-300355">
              <a:lnSpc>
                <a:spcPct val="100000"/>
              </a:lnSpc>
              <a:spcBef>
                <a:spcPts val="890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an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2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7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w</a:t>
            </a:r>
            <a:r>
              <a:rPr sz="2750" spc="-6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ect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611505" indent="-300355">
              <a:lnSpc>
                <a:spcPct val="100000"/>
              </a:lnSpc>
              <a:spcBef>
                <a:spcPts val="885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Li</a:t>
            </a:r>
            <a:r>
              <a:rPr sz="2750" spc="-7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6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65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750" spc="-70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ss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7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75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6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tt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70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750" spc="-65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611505" indent="-300355">
              <a:lnSpc>
                <a:spcPct val="100000"/>
              </a:lnSpc>
              <a:spcBef>
                <a:spcPts val="885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ho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w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2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2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2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75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tt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an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ma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75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tr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611505" indent="-300355">
              <a:lnSpc>
                <a:spcPct val="100000"/>
              </a:lnSpc>
              <a:spcBef>
                <a:spcPts val="900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Restart</a:t>
            </a:r>
            <a:r>
              <a:rPr sz="2750" spc="-3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7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2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ava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b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e.</a:t>
            </a: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750" b="1" spc="35" dirty="0">
                <a:solidFill>
                  <a:srgbClr val="003535"/>
                </a:solidFill>
                <a:latin typeface="Calibri"/>
                <a:cs typeface="Calibri"/>
              </a:rPr>
              <a:t>Ti</a:t>
            </a:r>
            <a:r>
              <a:rPr sz="2750" b="1" spc="45" dirty="0">
                <a:solidFill>
                  <a:srgbClr val="003535"/>
                </a:solidFill>
                <a:latin typeface="Calibri"/>
                <a:cs typeface="Calibri"/>
              </a:rPr>
              <a:t>c</a:t>
            </a:r>
            <a:r>
              <a:rPr sz="2750" b="1" spc="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b="1" spc="45" dirty="0">
                <a:solidFill>
                  <a:srgbClr val="003535"/>
                </a:solidFill>
                <a:latin typeface="Calibri"/>
                <a:cs typeface="Calibri"/>
              </a:rPr>
              <a:t>Tac</a:t>
            </a:r>
            <a:r>
              <a:rPr sz="2750" b="1" spc="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b="1" spc="30" dirty="0">
                <a:solidFill>
                  <a:srgbClr val="003535"/>
                </a:solidFill>
                <a:latin typeface="Calibri"/>
                <a:cs typeface="Calibri"/>
              </a:rPr>
              <a:t>Toe:</a:t>
            </a:r>
            <a:endParaRPr sz="2750">
              <a:latin typeface="Calibri"/>
              <a:cs typeface="Calibri"/>
            </a:endParaRPr>
          </a:p>
          <a:p>
            <a:pPr marL="611505" indent="-300355">
              <a:lnSpc>
                <a:spcPct val="100000"/>
              </a:lnSpc>
              <a:spcBef>
                <a:spcPts val="910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w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-p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750" spc="-6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1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v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ce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611505" indent="-300355">
              <a:lnSpc>
                <a:spcPct val="100000"/>
              </a:lnSpc>
              <a:spcBef>
                <a:spcPts val="885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10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9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114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750" spc="-100" dirty="0">
                <a:solidFill>
                  <a:srgbClr val="003535"/>
                </a:solidFill>
                <a:latin typeface="Tahoma"/>
                <a:cs typeface="Tahoma"/>
              </a:rPr>
              <a:t>pl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100" dirty="0">
                <a:solidFill>
                  <a:srgbClr val="003535"/>
                </a:solidFill>
                <a:latin typeface="Tahoma"/>
                <a:cs typeface="Tahoma"/>
              </a:rPr>
              <a:t>3</a:t>
            </a:r>
            <a:r>
              <a:rPr sz="2750" spc="-90" dirty="0">
                <a:solidFill>
                  <a:srgbClr val="003535"/>
                </a:solidFill>
                <a:latin typeface="Tahoma"/>
                <a:cs typeface="Tahoma"/>
              </a:rPr>
              <a:t>×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3</a:t>
            </a:r>
            <a:r>
              <a:rPr sz="2750" spc="-3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10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750" spc="-8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10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spc="-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9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750" spc="-10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750" spc="-90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750" spc="-9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105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2750" spc="-8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611505" indent="-300355">
              <a:lnSpc>
                <a:spcPct val="100000"/>
              </a:lnSpc>
              <a:spcBef>
                <a:spcPts val="890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6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6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ct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65" dirty="0">
                <a:solidFill>
                  <a:srgbClr val="003535"/>
                </a:solidFill>
                <a:latin typeface="Tahoma"/>
                <a:cs typeface="Tahoma"/>
              </a:rPr>
              <a:t>wi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7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6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7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65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750" spc="-65" dirty="0">
                <a:solidFill>
                  <a:srgbClr val="003535"/>
                </a:solidFill>
                <a:latin typeface="Tahoma"/>
                <a:cs typeface="Tahoma"/>
              </a:rPr>
              <a:t>w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611505" indent="-300355">
              <a:lnSpc>
                <a:spcPct val="100000"/>
              </a:lnSpc>
              <a:spcBef>
                <a:spcPts val="885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Restart</a:t>
            </a:r>
            <a:r>
              <a:rPr sz="2750" spc="-3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7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2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3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in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cl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u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d.</a:t>
            </a: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750" b="1" spc="55" dirty="0">
                <a:solidFill>
                  <a:srgbClr val="003535"/>
                </a:solidFill>
                <a:latin typeface="Calibri"/>
                <a:cs typeface="Calibri"/>
              </a:rPr>
              <a:t>G</a:t>
            </a:r>
            <a:r>
              <a:rPr sz="2750" b="1" spc="45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750" b="1" spc="40" dirty="0">
                <a:solidFill>
                  <a:srgbClr val="003535"/>
                </a:solidFill>
                <a:latin typeface="Calibri"/>
                <a:cs typeface="Calibri"/>
              </a:rPr>
              <a:t>n</a:t>
            </a:r>
            <a:r>
              <a:rPr sz="2750" b="1" spc="50" dirty="0">
                <a:solidFill>
                  <a:srgbClr val="003535"/>
                </a:solidFill>
                <a:latin typeface="Calibri"/>
                <a:cs typeface="Calibri"/>
              </a:rPr>
              <a:t>e</a:t>
            </a:r>
            <a:r>
              <a:rPr sz="2750" b="1" spc="20" dirty="0">
                <a:solidFill>
                  <a:srgbClr val="003535"/>
                </a:solidFill>
                <a:latin typeface="Calibri"/>
                <a:cs typeface="Calibri"/>
              </a:rPr>
              <a:t>r</a:t>
            </a:r>
            <a:r>
              <a:rPr sz="2750" b="1" spc="50" dirty="0">
                <a:solidFill>
                  <a:srgbClr val="003535"/>
                </a:solidFill>
                <a:latin typeface="Calibri"/>
                <a:cs typeface="Calibri"/>
              </a:rPr>
              <a:t>a</a:t>
            </a:r>
            <a:r>
              <a:rPr sz="2750" b="1" spc="5" dirty="0">
                <a:solidFill>
                  <a:srgbClr val="003535"/>
                </a:solidFill>
                <a:latin typeface="Calibri"/>
                <a:cs typeface="Calibri"/>
              </a:rPr>
              <a:t>l</a:t>
            </a:r>
            <a:r>
              <a:rPr sz="2750" b="1" spc="30" dirty="0">
                <a:solidFill>
                  <a:srgbClr val="003535"/>
                </a:solidFill>
                <a:latin typeface="Calibri"/>
                <a:cs typeface="Calibri"/>
              </a:rPr>
              <a:t>:</a:t>
            </a:r>
            <a:endParaRPr sz="2750">
              <a:latin typeface="Calibri"/>
              <a:cs typeface="Calibri"/>
            </a:endParaRPr>
          </a:p>
          <a:p>
            <a:pPr marL="611505" indent="-300355">
              <a:lnSpc>
                <a:spcPct val="100000"/>
              </a:lnSpc>
              <a:spcBef>
                <a:spcPts val="910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pl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2750" spc="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750" spc="-2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v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2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ig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611505" indent="-300355">
              <a:lnSpc>
                <a:spcPct val="100000"/>
              </a:lnSpc>
              <a:spcBef>
                <a:spcPts val="900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W</a:t>
            </a:r>
            <a:r>
              <a:rPr sz="2750" spc="-6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k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4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750" spc="-6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nso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2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60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55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UI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611505" indent="-300355">
              <a:lnSpc>
                <a:spcPts val="3270"/>
              </a:lnSpc>
              <a:spcBef>
                <a:spcPts val="885"/>
              </a:spcBef>
              <a:buClr>
                <a:srgbClr val="003535"/>
              </a:buClr>
              <a:buFont typeface="Arial"/>
              <a:buChar char="•"/>
              <a:tabLst>
                <a:tab pos="612140" algn="l"/>
              </a:tabLst>
            </a:pPr>
            <a:r>
              <a:rPr sz="2750" spc="-5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mo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te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5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c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2750" spc="-5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p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bl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m</a:t>
            </a:r>
            <a:r>
              <a:rPr sz="2750" spc="-15" dirty="0">
                <a:solidFill>
                  <a:srgbClr val="003535"/>
                </a:solidFill>
                <a:latin typeface="Tahoma"/>
                <a:cs typeface="Tahoma"/>
              </a:rPr>
              <a:t>-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o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l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v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i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n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,</a:t>
            </a:r>
            <a:r>
              <a:rPr sz="2750" spc="-45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an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d</a:t>
            </a:r>
            <a:r>
              <a:rPr sz="2750" spc="-10" dirty="0">
                <a:solidFill>
                  <a:srgbClr val="003535"/>
                </a:solidFill>
                <a:latin typeface="Times New Roman"/>
                <a:cs typeface="Times New Roman"/>
              </a:rPr>
              <a:t> 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s</a:t>
            </a:r>
            <a:r>
              <a:rPr sz="2750" spc="-5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25" dirty="0">
                <a:solidFill>
                  <a:srgbClr val="003535"/>
                </a:solidFill>
                <a:latin typeface="Tahoma"/>
                <a:cs typeface="Tahoma"/>
              </a:rPr>
              <a:t>r</a:t>
            </a:r>
            <a:r>
              <a:rPr sz="2750" spc="-45" dirty="0">
                <a:solidFill>
                  <a:srgbClr val="003535"/>
                </a:solidFill>
                <a:latin typeface="Tahoma"/>
                <a:cs typeface="Tahoma"/>
              </a:rPr>
              <a:t>a</a:t>
            </a:r>
            <a:r>
              <a:rPr sz="2750" spc="-20" dirty="0">
                <a:solidFill>
                  <a:srgbClr val="003535"/>
                </a:solidFill>
                <a:latin typeface="Tahoma"/>
                <a:cs typeface="Tahoma"/>
              </a:rPr>
              <a:t>t</a:t>
            </a:r>
            <a:r>
              <a:rPr sz="2750" spc="-35" dirty="0">
                <a:solidFill>
                  <a:srgbClr val="003535"/>
                </a:solidFill>
                <a:latin typeface="Tahoma"/>
                <a:cs typeface="Tahoma"/>
              </a:rPr>
              <a:t>e</a:t>
            </a:r>
            <a:r>
              <a:rPr sz="2750" spc="-40" dirty="0">
                <a:solidFill>
                  <a:srgbClr val="003535"/>
                </a:solidFill>
                <a:latin typeface="Tahoma"/>
                <a:cs typeface="Tahoma"/>
              </a:rPr>
              <a:t>g</a:t>
            </a:r>
            <a:r>
              <a:rPr sz="2750" spc="-30" dirty="0">
                <a:solidFill>
                  <a:srgbClr val="003535"/>
                </a:solidFill>
                <a:latin typeface="Tahoma"/>
                <a:cs typeface="Tahoma"/>
              </a:rPr>
              <a:t>y</a:t>
            </a:r>
            <a:r>
              <a:rPr sz="2750" spc="-10" dirty="0">
                <a:solidFill>
                  <a:srgbClr val="003535"/>
                </a:solidFill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7729220" cy="10182225"/>
          </a:xfrm>
          <a:custGeom>
            <a:avLst/>
            <a:gdLst/>
            <a:ahLst/>
            <a:cxnLst/>
            <a:rect l="l" t="t" r="r" b="b"/>
            <a:pathLst>
              <a:path w="7729220" h="10182225">
                <a:moveTo>
                  <a:pt x="7728965" y="0"/>
                </a:moveTo>
                <a:lnTo>
                  <a:pt x="2528315" y="0"/>
                </a:lnTo>
                <a:lnTo>
                  <a:pt x="0" y="5001005"/>
                </a:lnTo>
                <a:lnTo>
                  <a:pt x="0" y="10182224"/>
                </a:lnTo>
                <a:lnTo>
                  <a:pt x="2581274" y="10182224"/>
                </a:lnTo>
                <a:lnTo>
                  <a:pt x="7728965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7061200" cy="10287000"/>
          </a:xfrm>
          <a:custGeom>
            <a:avLst/>
            <a:gdLst/>
            <a:ahLst/>
            <a:cxnLst/>
            <a:rect l="l" t="t" r="r" b="b"/>
            <a:pathLst>
              <a:path w="7061200" h="10287000">
                <a:moveTo>
                  <a:pt x="7061210" y="0"/>
                </a:moveTo>
                <a:lnTo>
                  <a:pt x="0" y="0"/>
                </a:lnTo>
                <a:lnTo>
                  <a:pt x="0" y="10286999"/>
                </a:lnTo>
                <a:lnTo>
                  <a:pt x="5154045" y="10286999"/>
                </a:lnTo>
                <a:lnTo>
                  <a:pt x="3403091" y="7278754"/>
                </a:lnTo>
                <a:lnTo>
                  <a:pt x="7019300" y="121919"/>
                </a:lnTo>
                <a:lnTo>
                  <a:pt x="7039874" y="75437"/>
                </a:lnTo>
                <a:lnTo>
                  <a:pt x="7055235" y="27675"/>
                </a:lnTo>
                <a:lnTo>
                  <a:pt x="7061210" y="0"/>
                </a:lnTo>
                <a:close/>
              </a:path>
            </a:pathLst>
          </a:custGeom>
          <a:solidFill>
            <a:srgbClr val="1D72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6443" y="15837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2539" y="0"/>
                </a:moveTo>
                <a:lnTo>
                  <a:pt x="13764" y="1645"/>
                </a:lnTo>
                <a:lnTo>
                  <a:pt x="6608" y="6461"/>
                </a:lnTo>
                <a:lnTo>
                  <a:pt x="1773" y="13715"/>
                </a:lnTo>
                <a:lnTo>
                  <a:pt x="0" y="22463"/>
                </a:lnTo>
                <a:lnTo>
                  <a:pt x="1773" y="31120"/>
                </a:lnTo>
                <a:lnTo>
                  <a:pt x="6608" y="38343"/>
                </a:lnTo>
                <a:lnTo>
                  <a:pt x="13764" y="43159"/>
                </a:lnTo>
                <a:lnTo>
                  <a:pt x="22539" y="44957"/>
                </a:lnTo>
                <a:lnTo>
                  <a:pt x="31315" y="43159"/>
                </a:lnTo>
                <a:lnTo>
                  <a:pt x="38480" y="38343"/>
                </a:lnTo>
                <a:lnTo>
                  <a:pt x="43302" y="31120"/>
                </a:lnTo>
                <a:lnTo>
                  <a:pt x="45089" y="22463"/>
                </a:lnTo>
                <a:lnTo>
                  <a:pt x="43302" y="13715"/>
                </a:lnTo>
                <a:lnTo>
                  <a:pt x="38480" y="6461"/>
                </a:lnTo>
                <a:lnTo>
                  <a:pt x="31315" y="1645"/>
                </a:lnTo>
                <a:lnTo>
                  <a:pt x="22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495" y="15837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2538" y="0"/>
                </a:moveTo>
                <a:lnTo>
                  <a:pt x="13763" y="1645"/>
                </a:lnTo>
                <a:lnTo>
                  <a:pt x="6608" y="6461"/>
                </a:lnTo>
                <a:lnTo>
                  <a:pt x="1773" y="13715"/>
                </a:lnTo>
                <a:lnTo>
                  <a:pt x="0" y="22463"/>
                </a:lnTo>
                <a:lnTo>
                  <a:pt x="1773" y="31120"/>
                </a:lnTo>
                <a:lnTo>
                  <a:pt x="6608" y="38343"/>
                </a:lnTo>
                <a:lnTo>
                  <a:pt x="13763" y="43159"/>
                </a:lnTo>
                <a:lnTo>
                  <a:pt x="22538" y="44957"/>
                </a:lnTo>
                <a:lnTo>
                  <a:pt x="31313" y="43159"/>
                </a:lnTo>
                <a:lnTo>
                  <a:pt x="38480" y="38343"/>
                </a:lnTo>
                <a:lnTo>
                  <a:pt x="43302" y="31120"/>
                </a:lnTo>
                <a:lnTo>
                  <a:pt x="45077" y="22463"/>
                </a:lnTo>
                <a:lnTo>
                  <a:pt x="43302" y="13715"/>
                </a:lnTo>
                <a:lnTo>
                  <a:pt x="38480" y="6461"/>
                </a:lnTo>
                <a:lnTo>
                  <a:pt x="31313" y="1645"/>
                </a:lnTo>
                <a:lnTo>
                  <a:pt x="22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457" y="15837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22539" y="0"/>
                </a:moveTo>
                <a:lnTo>
                  <a:pt x="13764" y="1645"/>
                </a:lnTo>
                <a:lnTo>
                  <a:pt x="6608" y="6461"/>
                </a:lnTo>
                <a:lnTo>
                  <a:pt x="1761" y="13715"/>
                </a:lnTo>
                <a:lnTo>
                  <a:pt x="0" y="22463"/>
                </a:lnTo>
                <a:lnTo>
                  <a:pt x="1761" y="31120"/>
                </a:lnTo>
                <a:lnTo>
                  <a:pt x="6608" y="38343"/>
                </a:lnTo>
                <a:lnTo>
                  <a:pt x="13764" y="43159"/>
                </a:lnTo>
                <a:lnTo>
                  <a:pt x="22539" y="44957"/>
                </a:lnTo>
                <a:lnTo>
                  <a:pt x="31302" y="43159"/>
                </a:lnTo>
                <a:lnTo>
                  <a:pt x="38468" y="38343"/>
                </a:lnTo>
                <a:lnTo>
                  <a:pt x="43302" y="31120"/>
                </a:lnTo>
                <a:lnTo>
                  <a:pt x="45064" y="22463"/>
                </a:lnTo>
                <a:lnTo>
                  <a:pt x="43302" y="13715"/>
                </a:lnTo>
                <a:lnTo>
                  <a:pt x="38468" y="6461"/>
                </a:lnTo>
                <a:lnTo>
                  <a:pt x="31302" y="1645"/>
                </a:lnTo>
                <a:lnTo>
                  <a:pt x="22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7469" y="374782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2527" y="0"/>
                </a:moveTo>
                <a:lnTo>
                  <a:pt x="13752" y="1645"/>
                </a:lnTo>
                <a:lnTo>
                  <a:pt x="6595" y="6461"/>
                </a:lnTo>
                <a:lnTo>
                  <a:pt x="1761" y="13715"/>
                </a:lnTo>
                <a:lnTo>
                  <a:pt x="0" y="22463"/>
                </a:lnTo>
                <a:lnTo>
                  <a:pt x="1761" y="31120"/>
                </a:lnTo>
                <a:lnTo>
                  <a:pt x="6595" y="38343"/>
                </a:lnTo>
                <a:lnTo>
                  <a:pt x="13752" y="43159"/>
                </a:lnTo>
                <a:lnTo>
                  <a:pt x="22527" y="44957"/>
                </a:lnTo>
                <a:lnTo>
                  <a:pt x="31302" y="43159"/>
                </a:lnTo>
                <a:lnTo>
                  <a:pt x="38468" y="38343"/>
                </a:lnTo>
                <a:lnTo>
                  <a:pt x="43290" y="31120"/>
                </a:lnTo>
                <a:lnTo>
                  <a:pt x="45076" y="22463"/>
                </a:lnTo>
                <a:lnTo>
                  <a:pt x="43290" y="13715"/>
                </a:lnTo>
                <a:lnTo>
                  <a:pt x="38468" y="6461"/>
                </a:lnTo>
                <a:lnTo>
                  <a:pt x="31302" y="1645"/>
                </a:lnTo>
                <a:lnTo>
                  <a:pt x="22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507" y="374782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4">
                <a:moveTo>
                  <a:pt x="22526" y="0"/>
                </a:moveTo>
                <a:lnTo>
                  <a:pt x="13751" y="1645"/>
                </a:lnTo>
                <a:lnTo>
                  <a:pt x="6596" y="6461"/>
                </a:lnTo>
                <a:lnTo>
                  <a:pt x="1762" y="13715"/>
                </a:lnTo>
                <a:lnTo>
                  <a:pt x="0" y="22463"/>
                </a:lnTo>
                <a:lnTo>
                  <a:pt x="1762" y="31120"/>
                </a:lnTo>
                <a:lnTo>
                  <a:pt x="6596" y="38343"/>
                </a:lnTo>
                <a:lnTo>
                  <a:pt x="13751" y="43159"/>
                </a:lnTo>
                <a:lnTo>
                  <a:pt x="22526" y="44957"/>
                </a:lnTo>
                <a:lnTo>
                  <a:pt x="31301" y="43159"/>
                </a:lnTo>
                <a:lnTo>
                  <a:pt x="38469" y="38343"/>
                </a:lnTo>
                <a:lnTo>
                  <a:pt x="43302" y="31120"/>
                </a:lnTo>
                <a:lnTo>
                  <a:pt x="45077" y="22463"/>
                </a:lnTo>
                <a:lnTo>
                  <a:pt x="43302" y="13715"/>
                </a:lnTo>
                <a:lnTo>
                  <a:pt x="38469" y="6461"/>
                </a:lnTo>
                <a:lnTo>
                  <a:pt x="31301" y="1645"/>
                </a:lnTo>
                <a:lnTo>
                  <a:pt x="22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495" y="591190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4">
                <a:moveTo>
                  <a:pt x="22538" y="0"/>
                </a:moveTo>
                <a:lnTo>
                  <a:pt x="13763" y="1767"/>
                </a:lnTo>
                <a:lnTo>
                  <a:pt x="6608" y="6461"/>
                </a:lnTo>
                <a:lnTo>
                  <a:pt x="1773" y="13715"/>
                </a:lnTo>
                <a:lnTo>
                  <a:pt x="0" y="22463"/>
                </a:lnTo>
                <a:lnTo>
                  <a:pt x="1773" y="31120"/>
                </a:lnTo>
                <a:lnTo>
                  <a:pt x="6608" y="38343"/>
                </a:lnTo>
                <a:lnTo>
                  <a:pt x="13763" y="43159"/>
                </a:lnTo>
                <a:lnTo>
                  <a:pt x="22538" y="44957"/>
                </a:lnTo>
                <a:lnTo>
                  <a:pt x="31313" y="43159"/>
                </a:lnTo>
                <a:lnTo>
                  <a:pt x="38480" y="38343"/>
                </a:lnTo>
                <a:lnTo>
                  <a:pt x="43302" y="31120"/>
                </a:lnTo>
                <a:lnTo>
                  <a:pt x="45077" y="22463"/>
                </a:lnTo>
                <a:lnTo>
                  <a:pt x="43302" y="13715"/>
                </a:lnTo>
                <a:lnTo>
                  <a:pt x="38480" y="6461"/>
                </a:lnTo>
                <a:lnTo>
                  <a:pt x="31313" y="1767"/>
                </a:lnTo>
                <a:lnTo>
                  <a:pt x="22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457" y="591190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2539" y="0"/>
                </a:moveTo>
                <a:lnTo>
                  <a:pt x="13764" y="1767"/>
                </a:lnTo>
                <a:lnTo>
                  <a:pt x="6608" y="6461"/>
                </a:lnTo>
                <a:lnTo>
                  <a:pt x="1761" y="13715"/>
                </a:lnTo>
                <a:lnTo>
                  <a:pt x="0" y="22463"/>
                </a:lnTo>
                <a:lnTo>
                  <a:pt x="1761" y="31120"/>
                </a:lnTo>
                <a:lnTo>
                  <a:pt x="6608" y="38343"/>
                </a:lnTo>
                <a:lnTo>
                  <a:pt x="13764" y="43159"/>
                </a:lnTo>
                <a:lnTo>
                  <a:pt x="22539" y="44957"/>
                </a:lnTo>
                <a:lnTo>
                  <a:pt x="31302" y="43159"/>
                </a:lnTo>
                <a:lnTo>
                  <a:pt x="38468" y="38343"/>
                </a:lnTo>
                <a:lnTo>
                  <a:pt x="43302" y="31120"/>
                </a:lnTo>
                <a:lnTo>
                  <a:pt x="45064" y="22463"/>
                </a:lnTo>
                <a:lnTo>
                  <a:pt x="43302" y="13715"/>
                </a:lnTo>
                <a:lnTo>
                  <a:pt x="38468" y="6461"/>
                </a:lnTo>
                <a:lnTo>
                  <a:pt x="31302" y="1767"/>
                </a:lnTo>
                <a:lnTo>
                  <a:pt x="225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57619" y="10010775"/>
            <a:ext cx="4230370" cy="276225"/>
          </a:xfrm>
          <a:custGeom>
            <a:avLst/>
            <a:gdLst/>
            <a:ahLst/>
            <a:cxnLst/>
            <a:rect l="l" t="t" r="r" b="b"/>
            <a:pathLst>
              <a:path w="4230369" h="276225">
                <a:moveTo>
                  <a:pt x="0" y="276224"/>
                </a:moveTo>
                <a:lnTo>
                  <a:pt x="4230380" y="276224"/>
                </a:lnTo>
                <a:lnTo>
                  <a:pt x="4230380" y="0"/>
                </a:lnTo>
                <a:lnTo>
                  <a:pt x="0" y="0"/>
                </a:lnTo>
                <a:lnTo>
                  <a:pt x="0" y="276224"/>
                </a:lnTo>
                <a:close/>
              </a:path>
            </a:pathLst>
          </a:custGeom>
          <a:solidFill>
            <a:srgbClr val="1D72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06671" y="0"/>
            <a:ext cx="1481455" cy="1552575"/>
          </a:xfrm>
          <a:custGeom>
            <a:avLst/>
            <a:gdLst/>
            <a:ahLst/>
            <a:cxnLst/>
            <a:rect l="l" t="t" r="r" b="b"/>
            <a:pathLst>
              <a:path w="1481455" h="1552575">
                <a:moveTo>
                  <a:pt x="1481327" y="0"/>
                </a:moveTo>
                <a:lnTo>
                  <a:pt x="0" y="0"/>
                </a:lnTo>
                <a:lnTo>
                  <a:pt x="833627" y="1429268"/>
                </a:lnTo>
                <a:lnTo>
                  <a:pt x="864626" y="1471421"/>
                </a:lnTo>
                <a:lnTo>
                  <a:pt x="903091" y="1505590"/>
                </a:lnTo>
                <a:lnTo>
                  <a:pt x="947562" y="1531101"/>
                </a:lnTo>
                <a:lnTo>
                  <a:pt x="996574" y="1547103"/>
                </a:lnTo>
                <a:lnTo>
                  <a:pt x="1048755" y="1552559"/>
                </a:lnTo>
                <a:lnTo>
                  <a:pt x="1481327" y="1552559"/>
                </a:lnTo>
                <a:lnTo>
                  <a:pt x="1481327" y="0"/>
                </a:lnTo>
                <a:close/>
              </a:path>
            </a:pathLst>
          </a:custGeom>
          <a:solidFill>
            <a:srgbClr val="1D72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812767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22" y="0"/>
                </a:moveTo>
                <a:lnTo>
                  <a:pt x="10911" y="1371"/>
                </a:lnTo>
                <a:lnTo>
                  <a:pt x="5212" y="5181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4993"/>
                </a:lnTo>
                <a:lnTo>
                  <a:pt x="5212" y="30723"/>
                </a:lnTo>
                <a:lnTo>
                  <a:pt x="10911" y="34533"/>
                </a:lnTo>
                <a:lnTo>
                  <a:pt x="17922" y="35935"/>
                </a:lnTo>
                <a:lnTo>
                  <a:pt x="24902" y="34533"/>
                </a:lnTo>
                <a:lnTo>
                  <a:pt x="30601" y="30723"/>
                </a:lnTo>
                <a:lnTo>
                  <a:pt x="34411" y="24993"/>
                </a:lnTo>
                <a:lnTo>
                  <a:pt x="35935" y="18013"/>
                </a:lnTo>
                <a:lnTo>
                  <a:pt x="34411" y="10911"/>
                </a:lnTo>
                <a:lnTo>
                  <a:pt x="30601" y="5181"/>
                </a:lnTo>
                <a:lnTo>
                  <a:pt x="24902" y="1371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027011" y="107695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22" y="0"/>
                </a:moveTo>
                <a:lnTo>
                  <a:pt x="10942" y="1523"/>
                </a:lnTo>
                <a:lnTo>
                  <a:pt x="5333" y="5333"/>
                </a:lnTo>
                <a:lnTo>
                  <a:pt x="1402" y="11064"/>
                </a:lnTo>
                <a:lnTo>
                  <a:pt x="0" y="18044"/>
                </a:lnTo>
                <a:lnTo>
                  <a:pt x="1402" y="25145"/>
                </a:lnTo>
                <a:lnTo>
                  <a:pt x="5333" y="30876"/>
                </a:lnTo>
                <a:lnTo>
                  <a:pt x="10942" y="34686"/>
                </a:lnTo>
                <a:lnTo>
                  <a:pt x="17922" y="36088"/>
                </a:lnTo>
                <a:lnTo>
                  <a:pt x="24902" y="34686"/>
                </a:lnTo>
                <a:lnTo>
                  <a:pt x="30601" y="30876"/>
                </a:lnTo>
                <a:lnTo>
                  <a:pt x="34564" y="25145"/>
                </a:lnTo>
                <a:lnTo>
                  <a:pt x="35935" y="18044"/>
                </a:lnTo>
                <a:lnTo>
                  <a:pt x="34564" y="11064"/>
                </a:lnTo>
                <a:lnTo>
                  <a:pt x="30601" y="5333"/>
                </a:lnTo>
                <a:lnTo>
                  <a:pt x="24902" y="1523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241256" y="107695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22" y="0"/>
                </a:moveTo>
                <a:lnTo>
                  <a:pt x="10942" y="1523"/>
                </a:lnTo>
                <a:lnTo>
                  <a:pt x="5333" y="5333"/>
                </a:lnTo>
                <a:lnTo>
                  <a:pt x="1402" y="11064"/>
                </a:lnTo>
                <a:lnTo>
                  <a:pt x="0" y="18044"/>
                </a:lnTo>
                <a:lnTo>
                  <a:pt x="1402" y="25145"/>
                </a:lnTo>
                <a:lnTo>
                  <a:pt x="5333" y="30876"/>
                </a:lnTo>
                <a:lnTo>
                  <a:pt x="10942" y="34686"/>
                </a:lnTo>
                <a:lnTo>
                  <a:pt x="17922" y="36088"/>
                </a:lnTo>
                <a:lnTo>
                  <a:pt x="24902" y="34686"/>
                </a:lnTo>
                <a:lnTo>
                  <a:pt x="30632" y="30876"/>
                </a:lnTo>
                <a:lnTo>
                  <a:pt x="34564" y="25145"/>
                </a:lnTo>
                <a:lnTo>
                  <a:pt x="35966" y="18044"/>
                </a:lnTo>
                <a:lnTo>
                  <a:pt x="34564" y="11064"/>
                </a:lnTo>
                <a:lnTo>
                  <a:pt x="30632" y="5333"/>
                </a:lnTo>
                <a:lnTo>
                  <a:pt x="24902" y="1523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455529" y="107695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891" y="0"/>
                </a:moveTo>
                <a:lnTo>
                  <a:pt x="10911" y="1523"/>
                </a:lnTo>
                <a:lnTo>
                  <a:pt x="5181" y="5333"/>
                </a:lnTo>
                <a:lnTo>
                  <a:pt x="1371" y="11064"/>
                </a:lnTo>
                <a:lnTo>
                  <a:pt x="0" y="18044"/>
                </a:lnTo>
                <a:lnTo>
                  <a:pt x="1371" y="25145"/>
                </a:lnTo>
                <a:lnTo>
                  <a:pt x="5181" y="30876"/>
                </a:lnTo>
                <a:lnTo>
                  <a:pt x="10911" y="34686"/>
                </a:lnTo>
                <a:lnTo>
                  <a:pt x="17891" y="36088"/>
                </a:lnTo>
                <a:lnTo>
                  <a:pt x="24871" y="34686"/>
                </a:lnTo>
                <a:lnTo>
                  <a:pt x="30601" y="30876"/>
                </a:lnTo>
                <a:lnTo>
                  <a:pt x="34533" y="25145"/>
                </a:lnTo>
                <a:lnTo>
                  <a:pt x="35935" y="18044"/>
                </a:lnTo>
                <a:lnTo>
                  <a:pt x="34533" y="11064"/>
                </a:lnTo>
                <a:lnTo>
                  <a:pt x="30601" y="5333"/>
                </a:lnTo>
                <a:lnTo>
                  <a:pt x="24871" y="1523"/>
                </a:lnTo>
                <a:lnTo>
                  <a:pt x="17891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27011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22" y="0"/>
                </a:moveTo>
                <a:lnTo>
                  <a:pt x="10942" y="1371"/>
                </a:lnTo>
                <a:lnTo>
                  <a:pt x="5333" y="5181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4993"/>
                </a:lnTo>
                <a:lnTo>
                  <a:pt x="5333" y="30723"/>
                </a:lnTo>
                <a:lnTo>
                  <a:pt x="10942" y="34533"/>
                </a:lnTo>
                <a:lnTo>
                  <a:pt x="17922" y="35935"/>
                </a:lnTo>
                <a:lnTo>
                  <a:pt x="25024" y="34533"/>
                </a:lnTo>
                <a:lnTo>
                  <a:pt x="30601" y="30723"/>
                </a:lnTo>
                <a:lnTo>
                  <a:pt x="34564" y="24993"/>
                </a:lnTo>
                <a:lnTo>
                  <a:pt x="35935" y="18013"/>
                </a:lnTo>
                <a:lnTo>
                  <a:pt x="34564" y="10911"/>
                </a:lnTo>
                <a:lnTo>
                  <a:pt x="30601" y="5181"/>
                </a:lnTo>
                <a:lnTo>
                  <a:pt x="25024" y="1371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241256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7922" y="0"/>
                </a:moveTo>
                <a:lnTo>
                  <a:pt x="10942" y="1371"/>
                </a:lnTo>
                <a:lnTo>
                  <a:pt x="5333" y="5181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4993"/>
                </a:lnTo>
                <a:lnTo>
                  <a:pt x="5333" y="30723"/>
                </a:lnTo>
                <a:lnTo>
                  <a:pt x="10942" y="34533"/>
                </a:lnTo>
                <a:lnTo>
                  <a:pt x="17922" y="35935"/>
                </a:lnTo>
                <a:lnTo>
                  <a:pt x="25024" y="34533"/>
                </a:lnTo>
                <a:lnTo>
                  <a:pt x="30632" y="30723"/>
                </a:lnTo>
                <a:lnTo>
                  <a:pt x="34564" y="24993"/>
                </a:lnTo>
                <a:lnTo>
                  <a:pt x="35966" y="18013"/>
                </a:lnTo>
                <a:lnTo>
                  <a:pt x="34564" y="10911"/>
                </a:lnTo>
                <a:lnTo>
                  <a:pt x="30632" y="5181"/>
                </a:lnTo>
                <a:lnTo>
                  <a:pt x="25024" y="1371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455529" y="90348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13" y="0"/>
                </a:moveTo>
                <a:lnTo>
                  <a:pt x="10911" y="1371"/>
                </a:lnTo>
                <a:lnTo>
                  <a:pt x="5333" y="5181"/>
                </a:lnTo>
                <a:lnTo>
                  <a:pt x="1371" y="10911"/>
                </a:lnTo>
                <a:lnTo>
                  <a:pt x="0" y="18013"/>
                </a:lnTo>
                <a:lnTo>
                  <a:pt x="1371" y="24993"/>
                </a:lnTo>
                <a:lnTo>
                  <a:pt x="5333" y="30723"/>
                </a:lnTo>
                <a:lnTo>
                  <a:pt x="10911" y="34533"/>
                </a:lnTo>
                <a:lnTo>
                  <a:pt x="18013" y="35935"/>
                </a:lnTo>
                <a:lnTo>
                  <a:pt x="24871" y="34533"/>
                </a:lnTo>
                <a:lnTo>
                  <a:pt x="30601" y="30723"/>
                </a:lnTo>
                <a:lnTo>
                  <a:pt x="34533" y="24993"/>
                </a:lnTo>
                <a:lnTo>
                  <a:pt x="35935" y="18013"/>
                </a:lnTo>
                <a:lnTo>
                  <a:pt x="34533" y="10911"/>
                </a:lnTo>
                <a:lnTo>
                  <a:pt x="30601" y="5181"/>
                </a:lnTo>
                <a:lnTo>
                  <a:pt x="24871" y="1371"/>
                </a:lnTo>
                <a:lnTo>
                  <a:pt x="1801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812767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11" y="1402"/>
                </a:lnTo>
                <a:lnTo>
                  <a:pt x="5212" y="5212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5024"/>
                </a:lnTo>
                <a:lnTo>
                  <a:pt x="5212" y="30723"/>
                </a:lnTo>
                <a:lnTo>
                  <a:pt x="10911" y="34655"/>
                </a:lnTo>
                <a:lnTo>
                  <a:pt x="17922" y="36057"/>
                </a:lnTo>
                <a:lnTo>
                  <a:pt x="24902" y="34655"/>
                </a:lnTo>
                <a:lnTo>
                  <a:pt x="30601" y="30723"/>
                </a:lnTo>
                <a:lnTo>
                  <a:pt x="34533" y="25024"/>
                </a:lnTo>
                <a:lnTo>
                  <a:pt x="35935" y="18013"/>
                </a:lnTo>
                <a:lnTo>
                  <a:pt x="34533" y="10911"/>
                </a:lnTo>
                <a:lnTo>
                  <a:pt x="30601" y="5212"/>
                </a:lnTo>
                <a:lnTo>
                  <a:pt x="24902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027011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212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55"/>
                </a:lnTo>
                <a:lnTo>
                  <a:pt x="17922" y="36057"/>
                </a:lnTo>
                <a:lnTo>
                  <a:pt x="25024" y="34655"/>
                </a:lnTo>
                <a:lnTo>
                  <a:pt x="30601" y="30723"/>
                </a:lnTo>
                <a:lnTo>
                  <a:pt x="34564" y="25024"/>
                </a:lnTo>
                <a:lnTo>
                  <a:pt x="35935" y="18013"/>
                </a:lnTo>
                <a:lnTo>
                  <a:pt x="34564" y="10911"/>
                </a:lnTo>
                <a:lnTo>
                  <a:pt x="30601" y="5212"/>
                </a:lnTo>
                <a:lnTo>
                  <a:pt x="25024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241256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212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55"/>
                </a:lnTo>
                <a:lnTo>
                  <a:pt x="17922" y="36057"/>
                </a:lnTo>
                <a:lnTo>
                  <a:pt x="25024" y="34655"/>
                </a:lnTo>
                <a:lnTo>
                  <a:pt x="30632" y="30723"/>
                </a:lnTo>
                <a:lnTo>
                  <a:pt x="34564" y="25024"/>
                </a:lnTo>
                <a:lnTo>
                  <a:pt x="35966" y="18013"/>
                </a:lnTo>
                <a:lnTo>
                  <a:pt x="34564" y="10911"/>
                </a:lnTo>
                <a:lnTo>
                  <a:pt x="30632" y="5212"/>
                </a:lnTo>
                <a:lnTo>
                  <a:pt x="25024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455529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891" y="0"/>
                </a:moveTo>
                <a:lnTo>
                  <a:pt x="10911" y="1402"/>
                </a:lnTo>
                <a:lnTo>
                  <a:pt x="5181" y="5212"/>
                </a:lnTo>
                <a:lnTo>
                  <a:pt x="1371" y="10911"/>
                </a:lnTo>
                <a:lnTo>
                  <a:pt x="0" y="18013"/>
                </a:lnTo>
                <a:lnTo>
                  <a:pt x="1371" y="25024"/>
                </a:lnTo>
                <a:lnTo>
                  <a:pt x="5181" y="30723"/>
                </a:lnTo>
                <a:lnTo>
                  <a:pt x="10911" y="34655"/>
                </a:lnTo>
                <a:lnTo>
                  <a:pt x="17891" y="36057"/>
                </a:lnTo>
                <a:lnTo>
                  <a:pt x="24871" y="34655"/>
                </a:lnTo>
                <a:lnTo>
                  <a:pt x="30601" y="30723"/>
                </a:lnTo>
                <a:lnTo>
                  <a:pt x="34533" y="25024"/>
                </a:lnTo>
                <a:lnTo>
                  <a:pt x="35935" y="18013"/>
                </a:lnTo>
                <a:lnTo>
                  <a:pt x="34533" y="10911"/>
                </a:lnTo>
                <a:lnTo>
                  <a:pt x="30601" y="5212"/>
                </a:lnTo>
                <a:lnTo>
                  <a:pt x="24871" y="1402"/>
                </a:lnTo>
                <a:lnTo>
                  <a:pt x="17891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669774" y="72987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8013" y="0"/>
                </a:moveTo>
                <a:lnTo>
                  <a:pt x="11033" y="1402"/>
                </a:lnTo>
                <a:lnTo>
                  <a:pt x="5333" y="5212"/>
                </a:lnTo>
                <a:lnTo>
                  <a:pt x="1402" y="10911"/>
                </a:lnTo>
                <a:lnTo>
                  <a:pt x="0" y="18013"/>
                </a:lnTo>
                <a:lnTo>
                  <a:pt x="1402" y="25024"/>
                </a:lnTo>
                <a:lnTo>
                  <a:pt x="5333" y="30723"/>
                </a:lnTo>
                <a:lnTo>
                  <a:pt x="11033" y="34655"/>
                </a:lnTo>
                <a:lnTo>
                  <a:pt x="18013" y="36057"/>
                </a:lnTo>
                <a:lnTo>
                  <a:pt x="25024" y="34655"/>
                </a:lnTo>
                <a:lnTo>
                  <a:pt x="30723" y="30723"/>
                </a:lnTo>
                <a:lnTo>
                  <a:pt x="34533" y="25024"/>
                </a:lnTo>
                <a:lnTo>
                  <a:pt x="35935" y="18013"/>
                </a:lnTo>
                <a:lnTo>
                  <a:pt x="34533" y="10911"/>
                </a:lnTo>
                <a:lnTo>
                  <a:pt x="30723" y="5212"/>
                </a:lnTo>
                <a:lnTo>
                  <a:pt x="25024" y="1402"/>
                </a:lnTo>
                <a:lnTo>
                  <a:pt x="1801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027011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333"/>
                </a:lnTo>
                <a:lnTo>
                  <a:pt x="1402" y="11033"/>
                </a:lnTo>
                <a:lnTo>
                  <a:pt x="0" y="18044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55"/>
                </a:lnTo>
                <a:lnTo>
                  <a:pt x="17922" y="36057"/>
                </a:lnTo>
                <a:lnTo>
                  <a:pt x="24902" y="34655"/>
                </a:lnTo>
                <a:lnTo>
                  <a:pt x="30601" y="30723"/>
                </a:lnTo>
                <a:lnTo>
                  <a:pt x="34564" y="25024"/>
                </a:lnTo>
                <a:lnTo>
                  <a:pt x="35935" y="18044"/>
                </a:lnTo>
                <a:lnTo>
                  <a:pt x="34564" y="11033"/>
                </a:lnTo>
                <a:lnTo>
                  <a:pt x="30601" y="5333"/>
                </a:lnTo>
                <a:lnTo>
                  <a:pt x="24902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241256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333"/>
                </a:lnTo>
                <a:lnTo>
                  <a:pt x="1402" y="11033"/>
                </a:lnTo>
                <a:lnTo>
                  <a:pt x="0" y="18044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55"/>
                </a:lnTo>
                <a:lnTo>
                  <a:pt x="17922" y="36057"/>
                </a:lnTo>
                <a:lnTo>
                  <a:pt x="25024" y="34655"/>
                </a:lnTo>
                <a:lnTo>
                  <a:pt x="30632" y="30723"/>
                </a:lnTo>
                <a:lnTo>
                  <a:pt x="34564" y="25024"/>
                </a:lnTo>
                <a:lnTo>
                  <a:pt x="35966" y="18044"/>
                </a:lnTo>
                <a:lnTo>
                  <a:pt x="34564" y="11033"/>
                </a:lnTo>
                <a:lnTo>
                  <a:pt x="30632" y="5333"/>
                </a:lnTo>
                <a:lnTo>
                  <a:pt x="25024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455529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8013" y="0"/>
                </a:moveTo>
                <a:lnTo>
                  <a:pt x="10911" y="1402"/>
                </a:lnTo>
                <a:lnTo>
                  <a:pt x="5333" y="5333"/>
                </a:lnTo>
                <a:lnTo>
                  <a:pt x="1371" y="11033"/>
                </a:lnTo>
                <a:lnTo>
                  <a:pt x="0" y="18044"/>
                </a:lnTo>
                <a:lnTo>
                  <a:pt x="1371" y="25024"/>
                </a:lnTo>
                <a:lnTo>
                  <a:pt x="5333" y="30723"/>
                </a:lnTo>
                <a:lnTo>
                  <a:pt x="10911" y="34655"/>
                </a:lnTo>
                <a:lnTo>
                  <a:pt x="18013" y="36057"/>
                </a:lnTo>
                <a:lnTo>
                  <a:pt x="24871" y="34655"/>
                </a:lnTo>
                <a:lnTo>
                  <a:pt x="30601" y="30723"/>
                </a:lnTo>
                <a:lnTo>
                  <a:pt x="34533" y="25024"/>
                </a:lnTo>
                <a:lnTo>
                  <a:pt x="35935" y="18044"/>
                </a:lnTo>
                <a:lnTo>
                  <a:pt x="34533" y="11033"/>
                </a:lnTo>
                <a:lnTo>
                  <a:pt x="30601" y="5333"/>
                </a:lnTo>
                <a:lnTo>
                  <a:pt x="24871" y="1402"/>
                </a:lnTo>
                <a:lnTo>
                  <a:pt x="18013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027011" y="38264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333"/>
                </a:lnTo>
                <a:lnTo>
                  <a:pt x="1402" y="11064"/>
                </a:lnTo>
                <a:lnTo>
                  <a:pt x="0" y="18044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86"/>
                </a:lnTo>
                <a:lnTo>
                  <a:pt x="17922" y="36057"/>
                </a:lnTo>
                <a:lnTo>
                  <a:pt x="24902" y="34686"/>
                </a:lnTo>
                <a:lnTo>
                  <a:pt x="30601" y="30723"/>
                </a:lnTo>
                <a:lnTo>
                  <a:pt x="34564" y="25024"/>
                </a:lnTo>
                <a:lnTo>
                  <a:pt x="35935" y="18044"/>
                </a:lnTo>
                <a:lnTo>
                  <a:pt x="34564" y="11064"/>
                </a:lnTo>
                <a:lnTo>
                  <a:pt x="30601" y="5333"/>
                </a:lnTo>
                <a:lnTo>
                  <a:pt x="24902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241256" y="38264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922" y="0"/>
                </a:moveTo>
                <a:lnTo>
                  <a:pt x="10942" y="1402"/>
                </a:lnTo>
                <a:lnTo>
                  <a:pt x="5333" y="5333"/>
                </a:lnTo>
                <a:lnTo>
                  <a:pt x="1402" y="11064"/>
                </a:lnTo>
                <a:lnTo>
                  <a:pt x="0" y="18044"/>
                </a:lnTo>
                <a:lnTo>
                  <a:pt x="1402" y="25024"/>
                </a:lnTo>
                <a:lnTo>
                  <a:pt x="5333" y="30723"/>
                </a:lnTo>
                <a:lnTo>
                  <a:pt x="10942" y="34686"/>
                </a:lnTo>
                <a:lnTo>
                  <a:pt x="17922" y="36057"/>
                </a:lnTo>
                <a:lnTo>
                  <a:pt x="25024" y="34686"/>
                </a:lnTo>
                <a:lnTo>
                  <a:pt x="30632" y="30723"/>
                </a:lnTo>
                <a:lnTo>
                  <a:pt x="34564" y="25024"/>
                </a:lnTo>
                <a:lnTo>
                  <a:pt x="35966" y="18044"/>
                </a:lnTo>
                <a:lnTo>
                  <a:pt x="34564" y="11064"/>
                </a:lnTo>
                <a:lnTo>
                  <a:pt x="30632" y="5333"/>
                </a:lnTo>
                <a:lnTo>
                  <a:pt x="25024" y="1402"/>
                </a:lnTo>
                <a:lnTo>
                  <a:pt x="17922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455529" y="38264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891" y="0"/>
                </a:moveTo>
                <a:lnTo>
                  <a:pt x="10911" y="1402"/>
                </a:lnTo>
                <a:lnTo>
                  <a:pt x="5181" y="5333"/>
                </a:lnTo>
                <a:lnTo>
                  <a:pt x="1371" y="11064"/>
                </a:lnTo>
                <a:lnTo>
                  <a:pt x="0" y="18044"/>
                </a:lnTo>
                <a:lnTo>
                  <a:pt x="1371" y="25024"/>
                </a:lnTo>
                <a:lnTo>
                  <a:pt x="5181" y="30723"/>
                </a:lnTo>
                <a:lnTo>
                  <a:pt x="10911" y="34686"/>
                </a:lnTo>
                <a:lnTo>
                  <a:pt x="17891" y="36057"/>
                </a:lnTo>
                <a:lnTo>
                  <a:pt x="24871" y="34686"/>
                </a:lnTo>
                <a:lnTo>
                  <a:pt x="30601" y="30723"/>
                </a:lnTo>
                <a:lnTo>
                  <a:pt x="34533" y="25024"/>
                </a:lnTo>
                <a:lnTo>
                  <a:pt x="35935" y="18044"/>
                </a:lnTo>
                <a:lnTo>
                  <a:pt x="34533" y="11064"/>
                </a:lnTo>
                <a:lnTo>
                  <a:pt x="30601" y="5333"/>
                </a:lnTo>
                <a:lnTo>
                  <a:pt x="24871" y="1402"/>
                </a:lnTo>
                <a:lnTo>
                  <a:pt x="17891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669774" y="55626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17891" y="0"/>
                </a:moveTo>
                <a:lnTo>
                  <a:pt x="10911" y="1402"/>
                </a:lnTo>
                <a:lnTo>
                  <a:pt x="5333" y="5333"/>
                </a:lnTo>
                <a:lnTo>
                  <a:pt x="1402" y="11033"/>
                </a:lnTo>
                <a:lnTo>
                  <a:pt x="0" y="18044"/>
                </a:lnTo>
                <a:lnTo>
                  <a:pt x="1402" y="25024"/>
                </a:lnTo>
                <a:lnTo>
                  <a:pt x="5333" y="30723"/>
                </a:lnTo>
                <a:lnTo>
                  <a:pt x="10911" y="34655"/>
                </a:lnTo>
                <a:lnTo>
                  <a:pt x="17891" y="36057"/>
                </a:lnTo>
                <a:lnTo>
                  <a:pt x="25024" y="34655"/>
                </a:lnTo>
                <a:lnTo>
                  <a:pt x="30601" y="30723"/>
                </a:lnTo>
                <a:lnTo>
                  <a:pt x="34533" y="25024"/>
                </a:lnTo>
                <a:lnTo>
                  <a:pt x="35935" y="18044"/>
                </a:lnTo>
                <a:lnTo>
                  <a:pt x="34533" y="11033"/>
                </a:lnTo>
                <a:lnTo>
                  <a:pt x="30601" y="5333"/>
                </a:lnTo>
                <a:lnTo>
                  <a:pt x="25024" y="1402"/>
                </a:lnTo>
                <a:lnTo>
                  <a:pt x="17891" y="0"/>
                </a:lnTo>
                <a:close/>
              </a:path>
            </a:pathLst>
          </a:custGeom>
          <a:solidFill>
            <a:srgbClr val="213F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98486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13" y="3413"/>
                </a:lnTo>
                <a:lnTo>
                  <a:pt x="21335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194676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94676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94676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145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145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61157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44" y="3413"/>
                </a:lnTo>
                <a:lnTo>
                  <a:pt x="21488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57347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98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57347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98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57347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98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23859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5024" y="0"/>
                </a:moveTo>
                <a:lnTo>
                  <a:pt x="0" y="0"/>
                </a:lnTo>
                <a:lnTo>
                  <a:pt x="3566" y="3413"/>
                </a:lnTo>
                <a:lnTo>
                  <a:pt x="21457" y="3413"/>
                </a:lnTo>
                <a:lnTo>
                  <a:pt x="250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20050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376" y="0"/>
                </a:lnTo>
                <a:lnTo>
                  <a:pt x="0" y="7223"/>
                </a:lnTo>
                <a:lnTo>
                  <a:pt x="0" y="25267"/>
                </a:lnTo>
                <a:lnTo>
                  <a:pt x="7376" y="32644"/>
                </a:lnTo>
                <a:lnTo>
                  <a:pt x="25267" y="32644"/>
                </a:lnTo>
                <a:lnTo>
                  <a:pt x="32644" y="25267"/>
                </a:lnTo>
                <a:lnTo>
                  <a:pt x="32644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20050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376" y="0"/>
                </a:lnTo>
                <a:lnTo>
                  <a:pt x="0" y="7223"/>
                </a:lnTo>
                <a:lnTo>
                  <a:pt x="0" y="25267"/>
                </a:lnTo>
                <a:lnTo>
                  <a:pt x="7376" y="32644"/>
                </a:lnTo>
                <a:lnTo>
                  <a:pt x="25267" y="32644"/>
                </a:lnTo>
                <a:lnTo>
                  <a:pt x="32644" y="25267"/>
                </a:lnTo>
                <a:lnTo>
                  <a:pt x="32644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20050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376" y="0"/>
                </a:lnTo>
                <a:lnTo>
                  <a:pt x="0" y="7223"/>
                </a:lnTo>
                <a:lnTo>
                  <a:pt x="0" y="25267"/>
                </a:lnTo>
                <a:lnTo>
                  <a:pt x="7376" y="32491"/>
                </a:lnTo>
                <a:lnTo>
                  <a:pt x="25267" y="32491"/>
                </a:lnTo>
                <a:lnTo>
                  <a:pt x="32644" y="25267"/>
                </a:lnTo>
                <a:lnTo>
                  <a:pt x="32644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686684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871" y="0"/>
                </a:moveTo>
                <a:lnTo>
                  <a:pt x="0" y="0"/>
                </a:lnTo>
                <a:lnTo>
                  <a:pt x="3413" y="3413"/>
                </a:lnTo>
                <a:lnTo>
                  <a:pt x="21457" y="3413"/>
                </a:lnTo>
                <a:lnTo>
                  <a:pt x="2487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682874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682874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682874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849355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44" y="3413"/>
                </a:lnTo>
                <a:lnTo>
                  <a:pt x="21457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45545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845545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845545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67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12058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93" y="0"/>
                </a:moveTo>
                <a:lnTo>
                  <a:pt x="0" y="0"/>
                </a:lnTo>
                <a:lnTo>
                  <a:pt x="3413" y="3413"/>
                </a:lnTo>
                <a:lnTo>
                  <a:pt x="21457" y="3413"/>
                </a:lnTo>
                <a:lnTo>
                  <a:pt x="2499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08248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613" y="25267"/>
                </a:lnTo>
                <a:lnTo>
                  <a:pt x="32613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08248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613" y="25267"/>
                </a:lnTo>
                <a:lnTo>
                  <a:pt x="32613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008248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613" y="25267"/>
                </a:lnTo>
                <a:lnTo>
                  <a:pt x="32613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174852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44" y="3413"/>
                </a:lnTo>
                <a:lnTo>
                  <a:pt x="21457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171041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171041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171041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67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337553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871" y="0"/>
                </a:moveTo>
                <a:lnTo>
                  <a:pt x="0" y="0"/>
                </a:lnTo>
                <a:lnTo>
                  <a:pt x="3413" y="3413"/>
                </a:lnTo>
                <a:lnTo>
                  <a:pt x="21457" y="3413"/>
                </a:lnTo>
                <a:lnTo>
                  <a:pt x="2487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333743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333743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333743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00225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5024" y="0"/>
                </a:moveTo>
                <a:lnTo>
                  <a:pt x="0" y="0"/>
                </a:lnTo>
                <a:lnTo>
                  <a:pt x="3444" y="3413"/>
                </a:lnTo>
                <a:lnTo>
                  <a:pt x="21457" y="3413"/>
                </a:lnTo>
                <a:lnTo>
                  <a:pt x="250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496537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132" y="0"/>
                </a:lnTo>
                <a:lnTo>
                  <a:pt x="0" y="7223"/>
                </a:lnTo>
                <a:lnTo>
                  <a:pt x="0" y="25267"/>
                </a:lnTo>
                <a:lnTo>
                  <a:pt x="7132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496537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132" y="0"/>
                </a:lnTo>
                <a:lnTo>
                  <a:pt x="0" y="7223"/>
                </a:lnTo>
                <a:lnTo>
                  <a:pt x="0" y="25267"/>
                </a:lnTo>
                <a:lnTo>
                  <a:pt x="7132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496537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145" y="0"/>
                </a:moveTo>
                <a:lnTo>
                  <a:pt x="7132" y="0"/>
                </a:lnTo>
                <a:lnTo>
                  <a:pt x="0" y="7223"/>
                </a:lnTo>
                <a:lnTo>
                  <a:pt x="0" y="25267"/>
                </a:lnTo>
                <a:lnTo>
                  <a:pt x="7132" y="32491"/>
                </a:lnTo>
                <a:lnTo>
                  <a:pt x="25145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663050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13" y="3413"/>
                </a:lnTo>
                <a:lnTo>
                  <a:pt x="21457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659239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659239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659239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825721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902" y="0"/>
                </a:moveTo>
                <a:lnTo>
                  <a:pt x="0" y="0"/>
                </a:lnTo>
                <a:lnTo>
                  <a:pt x="3444" y="3413"/>
                </a:lnTo>
                <a:lnTo>
                  <a:pt x="21488" y="3413"/>
                </a:lnTo>
                <a:lnTo>
                  <a:pt x="249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821911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98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821911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298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821911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98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298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298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988424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5024" y="0"/>
                </a:moveTo>
                <a:lnTo>
                  <a:pt x="0" y="0"/>
                </a:lnTo>
                <a:lnTo>
                  <a:pt x="3566" y="3413"/>
                </a:lnTo>
                <a:lnTo>
                  <a:pt x="21457" y="3413"/>
                </a:lnTo>
                <a:lnTo>
                  <a:pt x="25024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984735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984735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145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644"/>
                </a:lnTo>
                <a:lnTo>
                  <a:pt x="25145" y="32644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984735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145" y="0"/>
                </a:moveTo>
                <a:lnTo>
                  <a:pt x="7254" y="0"/>
                </a:lnTo>
                <a:lnTo>
                  <a:pt x="0" y="7223"/>
                </a:lnTo>
                <a:lnTo>
                  <a:pt x="0" y="25267"/>
                </a:lnTo>
                <a:lnTo>
                  <a:pt x="7254" y="32491"/>
                </a:lnTo>
                <a:lnTo>
                  <a:pt x="25145" y="32491"/>
                </a:lnTo>
                <a:lnTo>
                  <a:pt x="32522" y="25267"/>
                </a:lnTo>
                <a:lnTo>
                  <a:pt x="32522" y="7223"/>
                </a:lnTo>
                <a:lnTo>
                  <a:pt x="2514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151248" y="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24871" y="0"/>
                </a:moveTo>
                <a:lnTo>
                  <a:pt x="0" y="0"/>
                </a:lnTo>
                <a:lnTo>
                  <a:pt x="3413" y="3413"/>
                </a:lnTo>
                <a:lnTo>
                  <a:pt x="21457" y="3413"/>
                </a:lnTo>
                <a:lnTo>
                  <a:pt x="2487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147437" y="460126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147437" y="297058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644"/>
                </a:lnTo>
                <a:lnTo>
                  <a:pt x="25267" y="32644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147437" y="13399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19">
                <a:moveTo>
                  <a:pt x="25267" y="0"/>
                </a:moveTo>
                <a:lnTo>
                  <a:pt x="7223" y="0"/>
                </a:lnTo>
                <a:lnTo>
                  <a:pt x="0" y="7223"/>
                </a:lnTo>
                <a:lnTo>
                  <a:pt x="0" y="25267"/>
                </a:lnTo>
                <a:lnTo>
                  <a:pt x="7223" y="32491"/>
                </a:lnTo>
                <a:lnTo>
                  <a:pt x="25267" y="32491"/>
                </a:lnTo>
                <a:lnTo>
                  <a:pt x="32491" y="25267"/>
                </a:lnTo>
                <a:lnTo>
                  <a:pt x="32491" y="7223"/>
                </a:lnTo>
                <a:lnTo>
                  <a:pt x="2526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0" y="0"/>
            <a:ext cx="6934198" cy="10286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2545">
              <a:lnSpc>
                <a:spcPct val="100000"/>
              </a:lnSpc>
            </a:pPr>
            <a:r>
              <a:rPr spc="80" dirty="0"/>
              <a:t>DESCRIPTIO</a:t>
            </a:r>
            <a:r>
              <a:rPr spc="120" dirty="0"/>
              <a:t>N</a:t>
            </a:r>
            <a:r>
              <a:rPr spc="195" dirty="0">
                <a:latin typeface="Times New Roman"/>
                <a:cs typeface="Times New Roman"/>
              </a:rPr>
              <a:t> </a:t>
            </a:r>
            <a:r>
              <a:rPr spc="100" dirty="0"/>
              <a:t>OF</a:t>
            </a:r>
            <a:r>
              <a:rPr spc="215" dirty="0">
                <a:latin typeface="Times New Roman"/>
                <a:cs typeface="Times New Roman"/>
              </a:rPr>
              <a:t> </a:t>
            </a:r>
            <a:r>
              <a:rPr spc="100" dirty="0"/>
              <a:t>EACH</a:t>
            </a:r>
            <a:r>
              <a:rPr spc="175" dirty="0">
                <a:latin typeface="Times New Roman"/>
                <a:cs typeface="Times New Roman"/>
              </a:rPr>
              <a:t> </a:t>
            </a:r>
            <a:r>
              <a:rPr spc="80" dirty="0"/>
              <a:t>F</a:t>
            </a:r>
            <a:r>
              <a:rPr spc="65" dirty="0"/>
              <a:t>E</a:t>
            </a:r>
            <a:r>
              <a:rPr spc="110" dirty="0"/>
              <a:t>A</a:t>
            </a:r>
            <a:r>
              <a:rPr spc="65" dirty="0"/>
              <a:t>T</a:t>
            </a:r>
            <a:r>
              <a:rPr spc="114" dirty="0"/>
              <a:t>U</a:t>
            </a:r>
            <a:r>
              <a:rPr spc="80" dirty="0"/>
              <a:t>R</a:t>
            </a:r>
            <a:r>
              <a:rPr spc="85" dirty="0"/>
              <a:t>E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8217536" y="2858510"/>
            <a:ext cx="9629775" cy="659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65" dirty="0">
                <a:solidFill>
                  <a:srgbClr val="213F3B"/>
                </a:solidFill>
                <a:latin typeface="Calibri"/>
                <a:cs typeface="Calibri"/>
              </a:rPr>
              <a:t>H</a:t>
            </a:r>
            <a:r>
              <a:rPr sz="2750" b="1" spc="70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2750" b="1" spc="75" dirty="0">
                <a:solidFill>
                  <a:srgbClr val="213F3B"/>
                </a:solidFill>
                <a:latin typeface="Calibri"/>
                <a:cs typeface="Calibri"/>
              </a:rPr>
              <a:t>NGMAN</a:t>
            </a:r>
            <a:r>
              <a:rPr sz="2750" b="1" spc="-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50" b="1" spc="35" dirty="0">
                <a:solidFill>
                  <a:srgbClr val="213F3B"/>
                </a:solidFill>
                <a:latin typeface="Calibri"/>
                <a:cs typeface="Calibri"/>
              </a:rPr>
              <a:t>FE</a:t>
            </a:r>
            <a:r>
              <a:rPr sz="2750" b="1" spc="65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2750" b="1" spc="30" dirty="0">
                <a:solidFill>
                  <a:srgbClr val="213F3B"/>
                </a:solidFill>
                <a:latin typeface="Calibri"/>
                <a:cs typeface="Calibri"/>
              </a:rPr>
              <a:t>T</a:t>
            </a:r>
            <a:r>
              <a:rPr sz="2750" b="1" spc="60" dirty="0">
                <a:solidFill>
                  <a:srgbClr val="213F3B"/>
                </a:solidFill>
                <a:latin typeface="Calibri"/>
                <a:cs typeface="Calibri"/>
              </a:rPr>
              <a:t>UR</a:t>
            </a:r>
            <a:r>
              <a:rPr sz="2750" b="1" spc="30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2750" b="1" spc="40" dirty="0">
                <a:solidFill>
                  <a:srgbClr val="213F3B"/>
                </a:solidFill>
                <a:latin typeface="Calibri"/>
                <a:cs typeface="Calibri"/>
              </a:rPr>
              <a:t>S:</a:t>
            </a:r>
            <a:endParaRPr sz="2750">
              <a:latin typeface="Calibri"/>
              <a:cs typeface="Calibri"/>
            </a:endParaRPr>
          </a:p>
          <a:p>
            <a:pPr marL="12700" marR="829944">
              <a:lnSpc>
                <a:spcPct val="114300"/>
              </a:lnSpc>
              <a:spcBef>
                <a:spcPts val="1315"/>
              </a:spcBef>
            </a:pP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Eas</a:t>
            </a:r>
            <a:r>
              <a:rPr sz="2700" b="1" spc="-10" dirty="0">
                <a:solidFill>
                  <a:srgbClr val="213F3B"/>
                </a:solidFill>
                <a:latin typeface="Calibri"/>
                <a:cs typeface="Calibri"/>
              </a:rPr>
              <a:t>y</a:t>
            </a:r>
            <a:r>
              <a:rPr sz="2700" b="1" dirty="0">
                <a:solidFill>
                  <a:srgbClr val="213F3B"/>
                </a:solidFill>
                <a:latin typeface="Calibri"/>
                <a:cs typeface="Calibri"/>
              </a:rPr>
              <a:t>-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to</a:t>
            </a:r>
            <a:r>
              <a:rPr sz="2700" b="1" dirty="0">
                <a:solidFill>
                  <a:srgbClr val="213F3B"/>
                </a:solidFill>
                <a:latin typeface="Calibri"/>
                <a:cs typeface="Calibri"/>
              </a:rPr>
              <a:t>-</a:t>
            </a:r>
            <a:r>
              <a:rPr sz="2700" b="1" spc="-25" dirty="0">
                <a:solidFill>
                  <a:srgbClr val="213F3B"/>
                </a:solidFill>
                <a:latin typeface="Calibri"/>
                <a:cs typeface="Calibri"/>
              </a:rPr>
              <a:t>us</a:t>
            </a:r>
            <a:r>
              <a:rPr sz="2700" b="1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2700" b="1" spc="-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213F3B"/>
                </a:solidFill>
                <a:latin typeface="Calibri"/>
                <a:cs typeface="Calibri"/>
              </a:rPr>
              <a:t>interface:</a:t>
            </a:r>
            <a:r>
              <a:rPr sz="2700" b="1" spc="-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The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game</a:t>
            </a:r>
            <a:r>
              <a:rPr sz="2700" spc="-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provides</a:t>
            </a:r>
            <a:r>
              <a:rPr sz="2700" spc="-2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sim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ple</a:t>
            </a:r>
            <a:r>
              <a:rPr sz="2700" spc="-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and</a:t>
            </a:r>
            <a:r>
              <a:rPr sz="2700" spc="1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clear</a:t>
            </a:r>
            <a:r>
              <a:rPr sz="2700" spc="-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5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f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w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he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6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use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1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se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h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w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700" spc="-6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700" spc="-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g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uess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,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60" dirty="0">
                <a:solidFill>
                  <a:srgbClr val="213F3B"/>
                </a:solidFill>
                <a:latin typeface="Tahoma"/>
                <a:cs typeface="Tahoma"/>
              </a:rPr>
              <a:t>m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ai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65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g</a:t>
            </a:r>
            <a:r>
              <a:rPr sz="2700" spc="-1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tte</a:t>
            </a:r>
            <a:r>
              <a:rPr sz="2700" spc="-60" dirty="0">
                <a:solidFill>
                  <a:srgbClr val="213F3B"/>
                </a:solidFill>
                <a:latin typeface="Tahoma"/>
                <a:cs typeface="Tahoma"/>
              </a:rPr>
              <a:t>m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p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ts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,</a:t>
            </a:r>
            <a:r>
              <a:rPr sz="2700" spc="-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700" spc="-6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l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ett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g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u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esse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700" spc="-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f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ar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12599"/>
              </a:lnSpc>
              <a:spcBef>
                <a:spcPts val="50"/>
              </a:spcBef>
            </a:pPr>
            <a:r>
              <a:rPr sz="2700" b="1" spc="-20" dirty="0">
                <a:solidFill>
                  <a:srgbClr val="213F3B"/>
                </a:solidFill>
                <a:latin typeface="Calibri"/>
                <a:cs typeface="Calibri"/>
              </a:rPr>
              <a:t>Random</a:t>
            </a:r>
            <a:r>
              <a:rPr sz="2700" b="1" spc="-21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30" dirty="0">
                <a:solidFill>
                  <a:srgbClr val="213F3B"/>
                </a:solidFill>
                <a:latin typeface="Calibri"/>
                <a:cs typeface="Calibri"/>
              </a:rPr>
              <a:t>w</a:t>
            </a:r>
            <a:r>
              <a:rPr sz="2700" b="1" spc="-25" dirty="0">
                <a:solidFill>
                  <a:srgbClr val="213F3B"/>
                </a:solidFill>
                <a:latin typeface="Calibri"/>
                <a:cs typeface="Calibri"/>
              </a:rPr>
              <a:t>o</a:t>
            </a:r>
            <a:r>
              <a:rPr sz="2700" b="1" spc="-5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r>
              <a:rPr sz="2700" b="1" dirty="0">
                <a:solidFill>
                  <a:srgbClr val="213F3B"/>
                </a:solidFill>
                <a:latin typeface="Calibri"/>
                <a:cs typeface="Calibri"/>
              </a:rPr>
              <a:t>d</a:t>
            </a:r>
            <a:r>
              <a:rPr sz="2700" b="1" spc="-2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selection:</a:t>
            </a:r>
            <a:r>
              <a:rPr sz="2700" b="1" spc="-18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Each</a:t>
            </a:r>
            <a:r>
              <a:rPr sz="2700" spc="-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game</a:t>
            </a:r>
            <a:r>
              <a:rPr sz="2700" spc="-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sele</a:t>
            </a:r>
            <a:r>
              <a:rPr sz="2700" spc="5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10" dirty="0">
                <a:solidFill>
                  <a:srgbClr val="213F3B"/>
                </a:solidFill>
                <a:latin typeface="Tahoma"/>
                <a:cs typeface="Tahoma"/>
              </a:rPr>
              <a:t>w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ord</a:t>
            </a:r>
            <a:r>
              <a:rPr sz="2700" spc="-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randoml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y</a:t>
            </a:r>
            <a:r>
              <a:rPr sz="2700" spc="-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from</a:t>
            </a:r>
            <a:r>
              <a:rPr sz="2700" spc="-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p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f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700" spc="-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l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,</a:t>
            </a:r>
            <a:r>
              <a:rPr sz="2700" spc="-2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0" dirty="0">
                <a:solidFill>
                  <a:srgbClr val="213F3B"/>
                </a:solidFill>
                <a:latin typeface="Tahoma"/>
                <a:cs typeface="Tahoma"/>
              </a:rPr>
              <a:t>m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25" dirty="0">
                <a:solidFill>
                  <a:srgbClr val="213F3B"/>
                </a:solidFill>
                <a:latin typeface="Tahoma"/>
                <a:cs typeface="Tahoma"/>
              </a:rPr>
              <a:t>k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ng</a:t>
            </a:r>
            <a:r>
              <a:rPr sz="2700" spc="-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25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h</a:t>
            </a:r>
            <a:r>
              <a:rPr sz="2700" spc="-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ss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io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u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5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q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ue</a:t>
            </a:r>
            <a:r>
              <a:rPr sz="2700" spc="-2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nd</a:t>
            </a:r>
            <a:r>
              <a:rPr sz="2700" spc="-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h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lle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ng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ng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  <a:p>
            <a:pPr marL="12700" marR="455930" algn="just">
              <a:lnSpc>
                <a:spcPct val="113300"/>
              </a:lnSpc>
              <a:spcBef>
                <a:spcPts val="85"/>
              </a:spcBef>
            </a:pP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Lim</a:t>
            </a:r>
            <a:r>
              <a:rPr sz="2700" b="1" spc="-25" dirty="0">
                <a:solidFill>
                  <a:srgbClr val="213F3B"/>
                </a:solidFill>
                <a:latin typeface="Calibri"/>
                <a:cs typeface="Calibri"/>
              </a:rPr>
              <a:t>i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ted</a:t>
            </a:r>
            <a:r>
              <a:rPr sz="2700" b="1" spc="2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a</a:t>
            </a:r>
            <a:r>
              <a:rPr sz="2700" b="1" spc="-5" dirty="0">
                <a:solidFill>
                  <a:srgbClr val="213F3B"/>
                </a:solidFill>
                <a:latin typeface="Calibri"/>
                <a:cs typeface="Calibri"/>
              </a:rPr>
              <a:t>t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tempts</a:t>
            </a:r>
            <a:r>
              <a:rPr sz="2700" b="1" spc="2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5" dirty="0">
                <a:solidFill>
                  <a:srgbClr val="213F3B"/>
                </a:solidFill>
                <a:latin typeface="Calibri"/>
                <a:cs typeface="Calibri"/>
              </a:rPr>
              <a:t>fo</a:t>
            </a:r>
            <a:r>
              <a:rPr sz="2700" b="1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r>
              <a:rPr sz="2700" b="1" spc="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5" dirty="0">
                <a:solidFill>
                  <a:srgbClr val="213F3B"/>
                </a:solidFill>
                <a:latin typeface="Calibri"/>
                <a:cs typeface="Calibri"/>
              </a:rPr>
              <a:t>gues</a:t>
            </a:r>
            <a:r>
              <a:rPr sz="2700" b="1" spc="5" dirty="0">
                <a:solidFill>
                  <a:srgbClr val="213F3B"/>
                </a:solidFill>
                <a:latin typeface="Calibri"/>
                <a:cs typeface="Calibri"/>
              </a:rPr>
              <a:t>s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ing:</a:t>
            </a:r>
            <a:r>
              <a:rPr sz="2700" b="1" spc="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Play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5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1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h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av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1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114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fixe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700" spc="114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u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mb</a:t>
            </a:r>
            <a:r>
              <a:rPr sz="2700" spc="-25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spc="2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of</a:t>
            </a:r>
            <a:r>
              <a:rPr sz="270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65" dirty="0">
                <a:solidFill>
                  <a:srgbClr val="213F3B"/>
                </a:solidFill>
                <a:latin typeface="Tahoma"/>
                <a:cs typeface="Tahoma"/>
              </a:rPr>
              <a:t>tr</a:t>
            </a:r>
            <a:r>
              <a:rPr sz="2700" spc="-8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1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65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700" spc="2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213F3B"/>
                </a:solidFill>
                <a:latin typeface="Tahoma"/>
                <a:cs typeface="Tahoma"/>
              </a:rPr>
              <a:t>g</a:t>
            </a:r>
            <a:r>
              <a:rPr sz="2700" spc="-60" dirty="0">
                <a:solidFill>
                  <a:srgbClr val="213F3B"/>
                </a:solidFill>
                <a:latin typeface="Tahoma"/>
                <a:cs typeface="Tahoma"/>
              </a:rPr>
              <a:t>u</a:t>
            </a:r>
            <a:r>
              <a:rPr sz="2700" spc="-70" dirty="0">
                <a:solidFill>
                  <a:srgbClr val="213F3B"/>
                </a:solidFill>
                <a:latin typeface="Tahoma"/>
                <a:cs typeface="Tahoma"/>
              </a:rPr>
              <a:t>es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65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70" dirty="0">
                <a:solidFill>
                  <a:srgbClr val="213F3B"/>
                </a:solidFill>
                <a:latin typeface="Tahoma"/>
                <a:cs typeface="Tahoma"/>
              </a:rPr>
              <a:t>h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2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60" dirty="0">
                <a:solidFill>
                  <a:srgbClr val="213F3B"/>
                </a:solidFill>
                <a:latin typeface="Tahoma"/>
                <a:cs typeface="Tahoma"/>
              </a:rPr>
              <a:t>w</a:t>
            </a:r>
            <a:r>
              <a:rPr sz="2700" spc="-70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700" spc="-65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spc="-80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,</a:t>
            </a:r>
            <a:r>
              <a:rPr sz="2700" spc="-2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60" dirty="0">
                <a:solidFill>
                  <a:srgbClr val="213F3B"/>
                </a:solidFill>
                <a:latin typeface="Tahoma"/>
                <a:cs typeface="Tahoma"/>
              </a:rPr>
              <a:t>w</a:t>
            </a:r>
            <a:r>
              <a:rPr sz="2700" spc="-70" dirty="0">
                <a:solidFill>
                  <a:srgbClr val="213F3B"/>
                </a:solidFill>
                <a:latin typeface="Tahoma"/>
                <a:cs typeface="Tahoma"/>
              </a:rPr>
              <a:t>h</a:t>
            </a:r>
            <a:r>
              <a:rPr sz="2700" spc="-8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60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h</a:t>
            </a:r>
            <a:r>
              <a:rPr sz="2700" spc="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213F3B"/>
                </a:solidFill>
                <a:latin typeface="Tahoma"/>
                <a:cs typeface="Tahoma"/>
              </a:rPr>
              <a:t>add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7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65" dirty="0">
                <a:solidFill>
                  <a:srgbClr val="213F3B"/>
                </a:solidFill>
                <a:latin typeface="Tahoma"/>
                <a:cs typeface="Tahoma"/>
              </a:rPr>
              <a:t>x</a:t>
            </a:r>
            <a:r>
              <a:rPr sz="2700" spc="-60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700" spc="-65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5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7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85" dirty="0">
                <a:solidFill>
                  <a:srgbClr val="213F3B"/>
                </a:solidFill>
                <a:latin typeface="Tahoma"/>
                <a:cs typeface="Tahoma"/>
              </a:rPr>
              <a:t>m</a:t>
            </a:r>
            <a:r>
              <a:rPr sz="2700" spc="-70" dirty="0">
                <a:solidFill>
                  <a:srgbClr val="213F3B"/>
                </a:solidFill>
                <a:latin typeface="Tahoma"/>
                <a:cs typeface="Tahoma"/>
              </a:rPr>
              <a:t>en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2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8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70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700" spc="-2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70" dirty="0">
                <a:solidFill>
                  <a:srgbClr val="213F3B"/>
                </a:solidFill>
                <a:latin typeface="Tahoma"/>
                <a:cs typeface="Tahoma"/>
              </a:rPr>
              <a:t>en</a:t>
            </a:r>
            <a:r>
              <a:rPr sz="2700" spc="-60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700" spc="-80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700" spc="-70" dirty="0">
                <a:solidFill>
                  <a:srgbClr val="213F3B"/>
                </a:solidFill>
                <a:latin typeface="Tahoma"/>
                <a:cs typeface="Tahoma"/>
              </a:rPr>
              <a:t>u</a:t>
            </a:r>
            <a:r>
              <a:rPr sz="2700" spc="-65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spc="-80" dirty="0">
                <a:solidFill>
                  <a:srgbClr val="213F3B"/>
                </a:solidFill>
                <a:latin typeface="Tahoma"/>
                <a:cs typeface="Tahoma"/>
              </a:rPr>
              <a:t>ag</a:t>
            </a:r>
            <a:r>
              <a:rPr sz="2700" spc="-7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caref</a:t>
            </a:r>
            <a:r>
              <a:rPr sz="2700" spc="5" dirty="0">
                <a:solidFill>
                  <a:srgbClr val="213F3B"/>
                </a:solidFill>
                <a:latin typeface="Tahoma"/>
                <a:cs typeface="Tahoma"/>
              </a:rPr>
              <a:t>u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l</a:t>
            </a:r>
            <a:r>
              <a:rPr sz="2700" spc="2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gue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sing.</a:t>
            </a:r>
            <a:endParaRPr sz="2700">
              <a:latin typeface="Tahoma"/>
              <a:cs typeface="Tahoma"/>
            </a:endParaRPr>
          </a:p>
          <a:p>
            <a:pPr marL="12700" marR="459105">
              <a:lnSpc>
                <a:spcPct val="113300"/>
              </a:lnSpc>
              <a:spcBef>
                <a:spcPts val="100"/>
              </a:spcBef>
            </a:pP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Shows</a:t>
            </a:r>
            <a:r>
              <a:rPr sz="2700" b="1" spc="-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5" dirty="0">
                <a:solidFill>
                  <a:srgbClr val="213F3B"/>
                </a:solidFill>
                <a:latin typeface="Calibri"/>
                <a:cs typeface="Calibri"/>
              </a:rPr>
              <a:t>correc</a:t>
            </a:r>
            <a:r>
              <a:rPr sz="2700" b="1" dirty="0">
                <a:solidFill>
                  <a:srgbClr val="213F3B"/>
                </a:solidFill>
                <a:latin typeface="Calibri"/>
                <a:cs typeface="Calibri"/>
              </a:rPr>
              <a:t>t</a:t>
            </a:r>
            <a:r>
              <a:rPr sz="2700" b="1" spc="-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10" dirty="0">
                <a:solidFill>
                  <a:srgbClr val="213F3B"/>
                </a:solidFill>
                <a:latin typeface="Calibri"/>
                <a:cs typeface="Calibri"/>
              </a:rPr>
              <a:t>lett</a:t>
            </a:r>
            <a:r>
              <a:rPr sz="2700" b="1" spc="-30" dirty="0">
                <a:solidFill>
                  <a:srgbClr val="213F3B"/>
                </a:solidFill>
                <a:latin typeface="Calibri"/>
                <a:cs typeface="Calibri"/>
              </a:rPr>
              <a:t>e</a:t>
            </a:r>
            <a:r>
              <a:rPr sz="2700" b="1" spc="5" dirty="0">
                <a:solidFill>
                  <a:srgbClr val="213F3B"/>
                </a:solidFill>
                <a:latin typeface="Calibri"/>
                <a:cs typeface="Calibri"/>
              </a:rPr>
              <a:t>r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s</a:t>
            </a:r>
            <a:r>
              <a:rPr sz="2700" b="1" spc="-6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and</a:t>
            </a:r>
            <a:r>
              <a:rPr sz="2700" b="1" spc="-6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5" dirty="0">
                <a:solidFill>
                  <a:srgbClr val="213F3B"/>
                </a:solidFill>
                <a:latin typeface="Calibri"/>
                <a:cs typeface="Calibri"/>
              </a:rPr>
              <a:t>re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maining</a:t>
            </a:r>
            <a:r>
              <a:rPr sz="2700" b="1" spc="-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10" dirty="0">
                <a:solidFill>
                  <a:srgbClr val="213F3B"/>
                </a:solidFill>
                <a:latin typeface="Calibri"/>
                <a:cs typeface="Calibri"/>
              </a:rPr>
              <a:t>tries:</a:t>
            </a:r>
            <a:r>
              <a:rPr sz="2700" b="1" spc="-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Corr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ctl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y</a:t>
            </a:r>
            <a:r>
              <a:rPr sz="2700" spc="17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guessed</a:t>
            </a:r>
            <a:r>
              <a:rPr sz="270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le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ar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di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pl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y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d</a:t>
            </a:r>
            <a:r>
              <a:rPr sz="2700" spc="-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3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h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spc="-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p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45" dirty="0">
                <a:solidFill>
                  <a:srgbClr val="213F3B"/>
                </a:solidFill>
                <a:latin typeface="Tahoma"/>
                <a:cs typeface="Tahoma"/>
              </a:rPr>
              <a:t>io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55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,</a:t>
            </a:r>
            <a:r>
              <a:rPr sz="2700" spc="-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nd</a:t>
            </a:r>
            <a:r>
              <a:rPr sz="2700" spc="-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r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50" dirty="0">
                <a:solidFill>
                  <a:srgbClr val="213F3B"/>
                </a:solidFill>
                <a:latin typeface="Tahoma"/>
                <a:cs typeface="Tahoma"/>
              </a:rPr>
              <a:t>m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40" dirty="0">
                <a:solidFill>
                  <a:srgbClr val="213F3B"/>
                </a:solidFill>
                <a:latin typeface="Tahoma"/>
                <a:cs typeface="Tahoma"/>
              </a:rPr>
              <a:t>i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nin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g</a:t>
            </a:r>
            <a:r>
              <a:rPr sz="2700" spc="-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50" dirty="0">
                <a:solidFill>
                  <a:srgbClr val="213F3B"/>
                </a:solidFill>
                <a:latin typeface="Tahoma"/>
                <a:cs typeface="Tahoma"/>
              </a:rPr>
              <a:t>m</a:t>
            </a:r>
            <a:r>
              <a:rPr sz="2700" spc="-35" dirty="0">
                <a:solidFill>
                  <a:srgbClr val="213F3B"/>
                </a:solidFill>
                <a:latin typeface="Tahoma"/>
                <a:cs typeface="Tahoma"/>
              </a:rPr>
              <a:t>p</a:t>
            </a:r>
            <a:r>
              <a:rPr sz="2700" spc="-3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are</a:t>
            </a:r>
            <a:r>
              <a:rPr sz="2700" spc="-6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lear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l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y</a:t>
            </a:r>
            <a:r>
              <a:rPr sz="2700" spc="-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25" dirty="0">
                <a:solidFill>
                  <a:srgbClr val="213F3B"/>
                </a:solidFill>
                <a:latin typeface="Tahoma"/>
                <a:cs typeface="Tahoma"/>
              </a:rPr>
              <a:t>show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5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o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help</a:t>
            </a:r>
            <a:r>
              <a:rPr sz="2700" spc="-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p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l</a:t>
            </a:r>
            <a:r>
              <a:rPr sz="2700" spc="-10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yer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s</a:t>
            </a:r>
            <a:r>
              <a:rPr sz="2700" spc="-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trac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k</a:t>
            </a:r>
            <a:r>
              <a:rPr sz="2700" spc="-5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progress.</a:t>
            </a:r>
            <a:endParaRPr sz="2700">
              <a:latin typeface="Tahoma"/>
              <a:cs typeface="Tahoma"/>
            </a:endParaRPr>
          </a:p>
          <a:p>
            <a:pPr marL="12700" marR="218440">
              <a:lnSpc>
                <a:spcPct val="112700"/>
              </a:lnSpc>
              <a:spcBef>
                <a:spcPts val="114"/>
              </a:spcBef>
            </a:pPr>
            <a:r>
              <a:rPr sz="2700" b="1" spc="-20" dirty="0">
                <a:solidFill>
                  <a:srgbClr val="213F3B"/>
                </a:solidFill>
                <a:latin typeface="Calibri"/>
                <a:cs typeface="Calibri"/>
              </a:rPr>
              <a:t>Optio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n</a:t>
            </a:r>
            <a:r>
              <a:rPr sz="2700" b="1" spc="-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to</a:t>
            </a:r>
            <a:r>
              <a:rPr sz="2700" b="1" spc="-6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5" dirty="0">
                <a:solidFill>
                  <a:srgbClr val="213F3B"/>
                </a:solidFill>
                <a:latin typeface="Calibri"/>
                <a:cs typeface="Calibri"/>
              </a:rPr>
              <a:t>restar</a:t>
            </a:r>
            <a:r>
              <a:rPr sz="2700" b="1" dirty="0">
                <a:solidFill>
                  <a:srgbClr val="213F3B"/>
                </a:solidFill>
                <a:latin typeface="Calibri"/>
                <a:cs typeface="Calibri"/>
              </a:rPr>
              <a:t>t</a:t>
            </a:r>
            <a:r>
              <a:rPr sz="2700" b="1" spc="-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15" dirty="0">
                <a:solidFill>
                  <a:srgbClr val="213F3B"/>
                </a:solidFill>
                <a:latin typeface="Calibri"/>
                <a:cs typeface="Calibri"/>
              </a:rPr>
              <a:t>the</a:t>
            </a:r>
            <a:r>
              <a:rPr sz="2700" b="1" spc="-7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b="1" spc="-5" dirty="0">
                <a:solidFill>
                  <a:srgbClr val="213F3B"/>
                </a:solidFill>
                <a:latin typeface="Calibri"/>
                <a:cs typeface="Calibri"/>
              </a:rPr>
              <a:t>game</a:t>
            </a:r>
            <a:r>
              <a:rPr sz="2700" b="1" dirty="0">
                <a:solidFill>
                  <a:srgbClr val="213F3B"/>
                </a:solidFill>
                <a:latin typeface="Calibri"/>
                <a:cs typeface="Calibri"/>
              </a:rPr>
              <a:t>:</a:t>
            </a:r>
            <a:r>
              <a:rPr sz="2700" b="1" spc="-6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Users</a:t>
            </a:r>
            <a:r>
              <a:rPr sz="2700" spc="-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ca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n</a:t>
            </a:r>
            <a:r>
              <a:rPr sz="2700" spc="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star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t</a:t>
            </a:r>
            <a:r>
              <a:rPr sz="2700" spc="-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a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new</a:t>
            </a:r>
            <a:r>
              <a:rPr sz="2700" spc="-5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20" dirty="0">
                <a:solidFill>
                  <a:srgbClr val="213F3B"/>
                </a:solidFill>
                <a:latin typeface="Tahoma"/>
                <a:cs typeface="Tahoma"/>
              </a:rPr>
              <a:t>game</a:t>
            </a:r>
            <a:r>
              <a:rPr sz="2700" spc="-3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anytime</a:t>
            </a:r>
            <a:r>
              <a:rPr sz="2700" spc="-1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after</a:t>
            </a:r>
            <a:r>
              <a:rPr sz="2700" spc="1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finis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h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ing</a:t>
            </a:r>
            <a:r>
              <a:rPr sz="2700" spc="-45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213F3B"/>
                </a:solidFill>
                <a:latin typeface="Tahoma"/>
                <a:cs typeface="Tahoma"/>
              </a:rPr>
              <a:t>th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e</a:t>
            </a:r>
            <a:r>
              <a:rPr sz="2700" spc="-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10" dirty="0">
                <a:solidFill>
                  <a:srgbClr val="213F3B"/>
                </a:solidFill>
                <a:latin typeface="Tahoma"/>
                <a:cs typeface="Tahoma"/>
              </a:rPr>
              <a:t>c</a:t>
            </a:r>
            <a:r>
              <a:rPr sz="2700" dirty="0">
                <a:solidFill>
                  <a:srgbClr val="213F3B"/>
                </a:solidFill>
                <a:latin typeface="Tahoma"/>
                <a:cs typeface="Tahoma"/>
              </a:rPr>
              <a:t>urrent</a:t>
            </a:r>
            <a:r>
              <a:rPr sz="2700" spc="-40" dirty="0">
                <a:solidFill>
                  <a:srgbClr val="213F3B"/>
                </a:solidFill>
                <a:latin typeface="Times New Roman"/>
                <a:cs typeface="Times New Roman"/>
              </a:rPr>
              <a:t> </a:t>
            </a:r>
            <a:r>
              <a:rPr sz="2700" spc="-15" dirty="0">
                <a:solidFill>
                  <a:srgbClr val="213F3B"/>
                </a:solidFill>
                <a:latin typeface="Tahoma"/>
                <a:cs typeface="Tahoma"/>
              </a:rPr>
              <a:t>one.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1213</Words>
  <Application>Microsoft Office PowerPoint</Application>
  <PresentationFormat>Custom</PresentationFormat>
  <Paragraphs>121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Lucida Sans Unicode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DESCRIPTION OF EACH FEATURE</vt:lpstr>
      <vt:lpstr>DESCRIPTION OF EACH FEATURE</vt:lpstr>
      <vt:lpstr>DESCRIPTION OF EACH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Online2PDF.com</dc:creator>
  <cp:lastModifiedBy>jubayerbinkhalid59@gmail.com</cp:lastModifiedBy>
  <cp:revision>2</cp:revision>
  <dcterms:created xsi:type="dcterms:W3CDTF">2025-10-19T09:48:01Z</dcterms:created>
  <dcterms:modified xsi:type="dcterms:W3CDTF">2025-10-19T07:54:08Z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2025-10-19T00:00:00Z</vt:filetime>
  </property>
  <property fmtid="{D5CDD505-2E9C-101B-9397-08002B2CF9AE}" pid="3" name="LastSaved">
    <vt:filetime>2025-10-19T00:00:00Z</vt:filetime>
  </property>
</Properties>
</file>